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6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8" r:id="rId18"/>
    <p:sldId id="277" r:id="rId19"/>
    <p:sldId id="271" r:id="rId20"/>
    <p:sldId id="279" r:id="rId21"/>
    <p:sldId id="280" r:id="rId22"/>
    <p:sldId id="272" r:id="rId23"/>
    <p:sldId id="273" r:id="rId24"/>
    <p:sldId id="281" r:id="rId25"/>
    <p:sldId id="282" r:id="rId26"/>
    <p:sldId id="274" r:id="rId27"/>
    <p:sldId id="283" r:id="rId28"/>
    <p:sldId id="284" r:id="rId29"/>
    <p:sldId id="285" r:id="rId30"/>
    <p:sldId id="287" r:id="rId31"/>
    <p:sldId id="286" r:id="rId32"/>
    <p:sldId id="275" r:id="rId33"/>
    <p:sldId id="288" r:id="rId34"/>
    <p:sldId id="291" r:id="rId35"/>
    <p:sldId id="290" r:id="rId3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-144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5C85D-F9CB-814D-AE0C-9D357A8DBBD0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7FCF3-4946-CC40-8EC0-529588C493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692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7FCF3-4946-CC40-8EC0-529588C4932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90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10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61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96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1084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9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27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5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898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63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91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30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1262E-75FA-E54B-B821-A9F2A2CD9082}" type="datetimeFigureOut">
              <a:rPr kumimoji="1" lang="zh-CN" altLang="en-US" smtClean="0"/>
              <a:t>15/12/12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4EF9-180E-1140-80F9-85A63F10D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273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gif"/><Relationship Id="rId5" Type="http://schemas.openxmlformats.org/officeDocument/2006/relationships/image" Target="../media/image6.gif"/><Relationship Id="rId6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vczero.github.io/search/html/index.html" TargetMode="External"/><Relationship Id="rId5" Type="http://schemas.openxmlformats.org/officeDocument/2006/relationships/hyperlink" Target="https://github.com/vczero/search" TargetMode="External"/><Relationship Id="rId6" Type="http://schemas.openxmlformats.org/officeDocument/2006/relationships/hyperlink" Target="https://github.com/vczero/search_Hybird" TargetMode="External"/><Relationship Id="rId7" Type="http://schemas.openxmlformats.org/officeDocument/2006/relationships/hyperlink" Target="https://github.com/vczero/React-Dou" TargetMode="External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31290"/>
            <a:ext cx="7772400" cy="1470025"/>
          </a:xfrm>
        </p:spPr>
        <p:txBody>
          <a:bodyPr/>
          <a:lstStyle/>
          <a:p>
            <a:r>
              <a:rPr kumimoji="1" lang="en-US" altLang="zh-TW" dirty="0" smtClean="0">
                <a:latin typeface="微软雅黑"/>
                <a:ea typeface="微软雅黑"/>
                <a:cs typeface="微软雅黑"/>
              </a:rPr>
              <a:t>H5</a:t>
            </a: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TW" dirty="0" smtClean="0">
                <a:latin typeface="微软雅黑"/>
                <a:ea typeface="微软雅黑"/>
                <a:cs typeface="微软雅黑"/>
              </a:rPr>
              <a:t>React Native</a:t>
            </a: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TW" dirty="0" smtClean="0">
                <a:latin typeface="微软雅黑"/>
                <a:ea typeface="微软雅黑"/>
                <a:cs typeface="微软雅黑"/>
              </a:rPr>
              <a:t>Native</a:t>
            </a: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应用对比分析 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595920"/>
            <a:ext cx="6400800" cy="1060747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王利华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@</a:t>
            </a:r>
            <a:r>
              <a:rPr kumimoji="1" lang="en-US" altLang="zh-CN" sz="2800" dirty="0" err="1" smtClean="0"/>
              <a:t>vczero</a:t>
            </a:r>
            <a:endParaRPr kumimoji="1" lang="zh-CN" altLang="en-US" sz="2800" dirty="0"/>
          </a:p>
        </p:txBody>
      </p:sp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/>
            </a:r>
            <a:b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</a:b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/>
            </a:r>
            <a:br>
              <a:rPr kumimoji="1" lang="en-US" altLang="zh-CN" sz="2400" dirty="0">
                <a:latin typeface="微软雅黑"/>
                <a:ea typeface="微软雅黑"/>
                <a:cs typeface="微软雅黑"/>
              </a:rPr>
            </a:b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762" y="2104571"/>
            <a:ext cx="90472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结论：从前端角度而言，</a:t>
            </a:r>
            <a:r>
              <a:rPr kumimoji="1" lang="en-US" altLang="zh-CN" dirty="0"/>
              <a:t>React Native</a:t>
            </a:r>
            <a:r>
              <a:rPr kumimoji="1" lang="zh-CN" altLang="en-US" dirty="0"/>
              <a:t>跨平台特性</a:t>
            </a:r>
            <a:r>
              <a:rPr kumimoji="1" lang="zh-CN" altLang="en-US" dirty="0" smtClean="0"/>
              <a:t>，不需要开发者</a:t>
            </a:r>
            <a:r>
              <a:rPr kumimoji="1" lang="zh-CN" altLang="en-US" dirty="0"/>
              <a:t>深入的了解</a:t>
            </a:r>
            <a:r>
              <a:rPr kumimoji="1" lang="zh-CN" altLang="en-US" dirty="0" smtClean="0"/>
              <a:t>各平台就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能开发一款高效</a:t>
            </a:r>
            <a:r>
              <a:rPr kumimoji="1" lang="en-US" altLang="zh-CN" dirty="0"/>
              <a:t>App</a:t>
            </a:r>
            <a:r>
              <a:rPr kumimoji="1" lang="zh-CN" altLang="en-US" dirty="0"/>
              <a:t>。同时，语言层面而言，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运用很广泛，</a:t>
            </a:r>
            <a:r>
              <a:rPr kumimoji="1" lang="zh-CN" altLang="en-US" dirty="0" smtClean="0"/>
              <a:t>入门门槛相对较低。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React 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虽然抛弃了</a:t>
            </a:r>
            <a:r>
              <a:rPr kumimoji="1" lang="en-US" altLang="zh-CN" dirty="0"/>
              <a:t>MVC</a:t>
            </a:r>
            <a:r>
              <a:rPr kumimoji="1" lang="zh-CN" altLang="en-US" dirty="0"/>
              <a:t>分离实践，但是从业务角度而言，更为合理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总而言之：</a:t>
            </a:r>
            <a:r>
              <a:rPr kumimoji="1" lang="zh-CN" altLang="en-US" dirty="0"/>
              <a:t>对前端，对移动领域是</a:t>
            </a:r>
            <a:r>
              <a:rPr kumimoji="1" lang="zh-CN" altLang="en-US" sz="3200" b="1" dirty="0"/>
              <a:t>利好</a:t>
            </a:r>
            <a:r>
              <a:rPr kumimoji="1" lang="zh-CN" altLang="en-US" dirty="0"/>
              <a:t>的消息。 </a:t>
            </a:r>
          </a:p>
        </p:txBody>
      </p:sp>
    </p:spTree>
    <p:extLst>
      <p:ext uri="{BB962C8B-B14F-4D97-AF65-F5344CB8AC3E}">
        <p14:creationId xmlns:p14="http://schemas.microsoft.com/office/powerpoint/2010/main" val="858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2400" dirty="0" smtClean="0">
                <a:latin typeface="微软雅黑"/>
                <a:ea typeface="微软雅黑"/>
                <a:cs typeface="微软雅黑"/>
              </a:rPr>
              <a:t>UI</a:t>
            </a:r>
            <a:r>
              <a:rPr kumimoji="1" lang="zh-TW" altLang="en-US" sz="2400" dirty="0">
                <a:latin typeface="微软雅黑"/>
                <a:ea typeface="微软雅黑"/>
                <a:cs typeface="微软雅黑"/>
              </a:rPr>
              <a:t>布局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000" y="936951"/>
            <a:ext cx="393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开发布局目前大多是 </a:t>
            </a:r>
            <a:r>
              <a:rPr kumimoji="1" lang="en-US" altLang="zh-CN" dirty="0"/>
              <a:t>DIV + CSS</a:t>
            </a:r>
            <a:r>
              <a:rPr kumimoji="1" lang="zh-CN" altLang="en-US" dirty="0"/>
              <a:t>。</a:t>
            </a:r>
          </a:p>
        </p:txBody>
      </p:sp>
      <p:pic>
        <p:nvPicPr>
          <p:cNvPr id="3" name="图片 2" descr="屏幕快照 2015-12-08 上午2.01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710260"/>
            <a:ext cx="7166429" cy="3306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145" y="123371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React Native: </a:t>
            </a:r>
            <a:r>
              <a:rPr kumimoji="1" lang="en-US" altLang="zh-CN" dirty="0" err="1" smtClean="0"/>
              <a:t>FlexBox</a:t>
            </a:r>
            <a:r>
              <a:rPr kumimoji="1" lang="en-US" altLang="zh-CN" dirty="0" smtClean="0"/>
              <a:t> + JSX</a:t>
            </a:r>
            <a:endParaRPr kumimoji="1" lang="zh-CN" altLang="en-US" dirty="0"/>
          </a:p>
        </p:txBody>
      </p:sp>
      <p:pic>
        <p:nvPicPr>
          <p:cNvPr id="7" name="图片 6" descr="屏幕快照 2015-12-08 上午2.03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452475"/>
            <a:ext cx="8826500" cy="1358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765" y="5043717"/>
            <a:ext cx="202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Native</a:t>
            </a:r>
            <a:r>
              <a:rPr kumimoji="1" lang="zh-CN" altLang="en-US" dirty="0" smtClean="0"/>
              <a:t>（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）布局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6189" y="2112396"/>
            <a:ext cx="69868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React </a:t>
            </a:r>
            <a:r>
              <a:rPr kumimoji="1" lang="en-US" altLang="zh-TW" dirty="0"/>
              <a:t>Native</a:t>
            </a:r>
            <a:r>
              <a:rPr kumimoji="1" lang="zh-TW" altLang="en-US" dirty="0"/>
              <a:t>既综合了</a:t>
            </a:r>
            <a:r>
              <a:rPr kumimoji="1" lang="en-US" altLang="zh-TW" dirty="0"/>
              <a:t>Web</a:t>
            </a:r>
            <a:r>
              <a:rPr kumimoji="1" lang="zh-TW" altLang="en-US" dirty="0"/>
              <a:t>布局的优势，采用了</a:t>
            </a:r>
            <a:r>
              <a:rPr kumimoji="1" lang="en-US" altLang="zh-TW" dirty="0" err="1"/>
              <a:t>FlexBox</a:t>
            </a:r>
            <a:r>
              <a:rPr kumimoji="1" lang="zh-TW" altLang="en-US" dirty="0"/>
              <a:t>和</a:t>
            </a:r>
            <a:r>
              <a:rPr kumimoji="1" lang="en-US" altLang="zh-TW" dirty="0"/>
              <a:t>JSX</a:t>
            </a:r>
            <a:r>
              <a:rPr kumimoji="1" lang="zh-TW" altLang="en-US" dirty="0" smtClean="0"/>
              <a:t>，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又</a:t>
            </a:r>
            <a:r>
              <a:rPr kumimoji="1" lang="zh-TW" altLang="en-US" dirty="0"/>
              <a:t>使用了</a:t>
            </a:r>
            <a:r>
              <a:rPr kumimoji="1" lang="en-US" altLang="zh-TW" dirty="0"/>
              <a:t>Native</a:t>
            </a:r>
            <a:r>
              <a:rPr kumimoji="1" lang="zh-TW" altLang="en-US" dirty="0"/>
              <a:t>原生组件。比如我们使用一个文本组件。</a:t>
            </a:r>
          </a:p>
          <a:p>
            <a:endParaRPr kumimoji="1" lang="zh-TW" altLang="en-US" dirty="0"/>
          </a:p>
          <a:p>
            <a:r>
              <a:rPr kumimoji="1" lang="en-US" altLang="zh-TW" dirty="0" smtClean="0"/>
              <a:t>&lt;</a:t>
            </a:r>
            <a:r>
              <a:rPr kumimoji="1" lang="en-US" altLang="zh-TW" dirty="0"/>
              <a:t>Text style={{width:100;height:30;backgroundColor:'red'}}&gt;</a:t>
            </a:r>
            <a:r>
              <a:rPr kumimoji="1" lang="zh-TW" altLang="en-US" dirty="0"/>
              <a:t>测试</a:t>
            </a:r>
            <a:r>
              <a:rPr kumimoji="1" lang="en-US" altLang="zh-TW" dirty="0"/>
              <a:t>&lt;/Text&gt;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UI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截面图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——H5/</a:t>
            </a:r>
            <a:r>
              <a:rPr kumimoji="1" lang="en-US" altLang="zh-CN" sz="2400" dirty="0" err="1" smtClean="0">
                <a:latin typeface="微软雅黑"/>
                <a:ea typeface="微软雅黑"/>
                <a:cs typeface="微软雅黑"/>
              </a:rPr>
              <a:t>Hybird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h5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09" y="1161143"/>
            <a:ext cx="3554790" cy="54162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49899" y="5515429"/>
            <a:ext cx="3786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第一层列表页是完整的布局</a:t>
            </a:r>
            <a:r>
              <a:rPr kumimoji="1" lang="zh-CN" altLang="en-US" sz="1600" dirty="0" smtClean="0"/>
              <a:t>，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实际上这就</a:t>
            </a:r>
            <a:r>
              <a:rPr kumimoji="1" lang="zh-CN" altLang="en-US" sz="1600" dirty="0"/>
              <a:t>是</a:t>
            </a:r>
            <a:r>
              <a:rPr kumimoji="1" lang="en-US" altLang="zh-CN" sz="1600" dirty="0"/>
              <a:t>Web</a:t>
            </a:r>
            <a:r>
              <a:rPr kumimoji="1" lang="zh-CN" altLang="en-US" sz="1600" dirty="0" smtClean="0"/>
              <a:t>页面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第二层</a:t>
            </a:r>
            <a:r>
              <a:rPr kumimoji="1" lang="zh-CN" altLang="en-US" sz="1600" dirty="0"/>
              <a:t>灰色的是</a:t>
            </a:r>
            <a:r>
              <a:rPr kumimoji="1" lang="en-US" altLang="zh-CN" sz="1600" dirty="0"/>
              <a:t>Native</a:t>
            </a:r>
            <a:r>
              <a:rPr kumimoji="1" lang="zh-CN" altLang="en-US" sz="1600" dirty="0"/>
              <a:t>的</a:t>
            </a:r>
            <a:r>
              <a:rPr kumimoji="1" lang="en-US" altLang="zh-CN" sz="1600" dirty="0" err="1"/>
              <a:t>WebView</a:t>
            </a:r>
            <a:r>
              <a:rPr kumimoji="1" lang="zh-CN" altLang="en-US" sz="1600" dirty="0"/>
              <a:t>组件。 </a:t>
            </a:r>
          </a:p>
        </p:txBody>
      </p:sp>
    </p:spTree>
    <p:extLst>
      <p:ext uri="{BB962C8B-B14F-4D97-AF65-F5344CB8AC3E}">
        <p14:creationId xmlns:p14="http://schemas.microsoft.com/office/powerpoint/2010/main" val="858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UI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截面图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—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—Native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ios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7" y="1161143"/>
            <a:ext cx="2866571" cy="5376096"/>
          </a:xfrm>
          <a:prstGeom prst="rect">
            <a:avLst/>
          </a:prstGeom>
        </p:spPr>
      </p:pic>
      <p:pic>
        <p:nvPicPr>
          <p:cNvPr id="3" name="图片 2" descr="ios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40" y="1221619"/>
            <a:ext cx="4058354" cy="481450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70710" y="1221619"/>
            <a:ext cx="2306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/>
              <a:t>Native</a:t>
            </a:r>
            <a:r>
              <a:rPr kumimoji="1" lang="zh-CN" altLang="en-US" sz="1600" dirty="0" smtClean="0"/>
              <a:t>的组件特别</a:t>
            </a:r>
            <a:r>
              <a:rPr kumimoji="1" lang="zh-CN" altLang="en-US" sz="1600" dirty="0"/>
              <a:t>多</a:t>
            </a:r>
            <a:r>
              <a:rPr kumimoji="1" lang="zh-CN" altLang="en-US" sz="1600" dirty="0" smtClean="0"/>
              <a:t>，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即使是列表页，其中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某一项都是一个组件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（</a:t>
            </a:r>
            <a:r>
              <a:rPr kumimoji="1" lang="zh-CN" altLang="en-US" sz="1600" dirty="0"/>
              <a:t>控件）。  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     </a:t>
            </a:r>
            <a:endParaRPr kumimoji="1" lang="zh-CN" altLang="en-US" sz="1600" dirty="0"/>
          </a:p>
          <a:p>
            <a:r>
              <a:rPr kumimoji="1" lang="zh-CN" altLang="en-US" sz="1600" dirty="0" smtClean="0"/>
              <a:t>调用原生组件的性能是否更好？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8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UI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截面图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—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—React Native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 descr="rn-ui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781"/>
            <a:ext cx="3606800" cy="6794500"/>
          </a:xfrm>
          <a:prstGeom prst="rect">
            <a:avLst/>
          </a:prstGeom>
        </p:spPr>
      </p:pic>
      <p:pic>
        <p:nvPicPr>
          <p:cNvPr id="6" name="图片 5" descr="rn-ui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93" y="1149046"/>
            <a:ext cx="4447007" cy="47452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50382" y="6011333"/>
            <a:ext cx="5736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React Native</a:t>
            </a:r>
            <a:r>
              <a:rPr kumimoji="1" lang="zh-TW" altLang="en-US" sz="1400" dirty="0"/>
              <a:t>调用的全部是</a:t>
            </a:r>
            <a:r>
              <a:rPr kumimoji="1" lang="en-US" altLang="zh-TW" sz="1400" dirty="0"/>
              <a:t>Native</a:t>
            </a:r>
            <a:r>
              <a:rPr kumimoji="1" lang="zh-TW" altLang="en-US" sz="1400" dirty="0"/>
              <a:t>组件。并且层次更深</a:t>
            </a:r>
            <a:r>
              <a:rPr kumimoji="1" lang="zh-TW" altLang="en-US" sz="1400" dirty="0" smtClean="0"/>
              <a:t>，</a:t>
            </a:r>
            <a:endParaRPr kumimoji="1" lang="en-US" altLang="zh-TW" sz="1400" dirty="0" smtClean="0"/>
          </a:p>
          <a:p>
            <a:r>
              <a:rPr kumimoji="1" lang="zh-TW" altLang="en-US" sz="1400" dirty="0" smtClean="0"/>
              <a:t>因为</a:t>
            </a:r>
            <a:r>
              <a:rPr kumimoji="1" lang="en-US" altLang="zh-TW" sz="1400" dirty="0"/>
              <a:t>React Native</a:t>
            </a:r>
            <a:r>
              <a:rPr kumimoji="1" lang="zh-TW" altLang="en-US" sz="1400" dirty="0"/>
              <a:t>做了组件的封装</a:t>
            </a:r>
            <a:r>
              <a:rPr kumimoji="1" lang="zh-TW" altLang="en-US" sz="1400" dirty="0" smtClean="0"/>
              <a:t>。蓝色边框的是</a:t>
            </a:r>
            <a:r>
              <a:rPr kumimoji="1" lang="en-US" altLang="zh-TW" sz="1400" dirty="0" err="1"/>
              <a:t>RCTScrollView</a:t>
            </a:r>
            <a:r>
              <a:rPr kumimoji="1" lang="zh-TW" altLang="en-US" sz="1400" dirty="0"/>
              <a:t>组件。 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514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路由／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Navigation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857" y="822475"/>
            <a:ext cx="7685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单页面应用中，路由由</a:t>
            </a:r>
            <a:r>
              <a:rPr kumimoji="1" lang="en-US" altLang="zh-CN" dirty="0"/>
              <a:t>History API</a:t>
            </a:r>
            <a:r>
              <a:rPr kumimoji="1" lang="zh-CN" altLang="en-US" dirty="0"/>
              <a:t>实现。         </a:t>
            </a:r>
          </a:p>
          <a:p>
            <a:r>
              <a:rPr kumimoji="1" lang="zh-CN" altLang="en-US" dirty="0"/>
              <a:t>而</a:t>
            </a:r>
            <a:r>
              <a:rPr kumimoji="1" lang="en-US" altLang="zh-CN" dirty="0"/>
              <a:t>React Native</a:t>
            </a:r>
            <a:r>
              <a:rPr kumimoji="1" lang="zh-CN" altLang="en-US" dirty="0"/>
              <a:t>采用的路由是原生的</a:t>
            </a:r>
            <a:r>
              <a:rPr kumimoji="1" lang="en-US" altLang="zh-CN" dirty="0" err="1"/>
              <a:t>UINavigationController</a:t>
            </a:r>
            <a:r>
              <a:rPr kumimoji="1" lang="zh-CN" altLang="en-US" dirty="0"/>
              <a:t>导航控制器实现。    </a:t>
            </a:r>
          </a:p>
          <a:p>
            <a:r>
              <a:rPr kumimoji="1" lang="en-US" altLang="zh-CN" dirty="0"/>
              <a:t>React Native </a:t>
            </a:r>
            <a:r>
              <a:rPr kumimoji="1" lang="en-US" altLang="zh-CN" dirty="0" err="1"/>
              <a:t>NavigatorIOS</a:t>
            </a:r>
            <a:r>
              <a:rPr kumimoji="1" lang="zh-CN" altLang="en-US" dirty="0"/>
              <a:t>组件封装程度高；</a:t>
            </a:r>
            <a:r>
              <a:rPr kumimoji="1" lang="en-US" altLang="zh-CN" dirty="0"/>
              <a:t>Navigator</a:t>
            </a:r>
            <a:r>
              <a:rPr kumimoji="1" lang="zh-CN" altLang="en-US" dirty="0"/>
              <a:t>可定制化程度高。  </a:t>
            </a:r>
          </a:p>
        </p:txBody>
      </p:sp>
      <p:pic>
        <p:nvPicPr>
          <p:cNvPr id="3" name="图片 2" descr="webapp-rou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9" y="1999805"/>
            <a:ext cx="6047619" cy="4238768"/>
          </a:xfrm>
          <a:prstGeom prst="rect">
            <a:avLst/>
          </a:prstGeom>
        </p:spPr>
      </p:pic>
      <p:pic>
        <p:nvPicPr>
          <p:cNvPr id="6" name="图片 5" descr="ios-nv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" y="822475"/>
            <a:ext cx="7740953" cy="5714581"/>
          </a:xfrm>
          <a:prstGeom prst="rect">
            <a:avLst/>
          </a:prstGeom>
        </p:spPr>
      </p:pic>
      <p:pic>
        <p:nvPicPr>
          <p:cNvPr id="7" name="图片 6" descr="rn-nv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43" y="486872"/>
            <a:ext cx="3955143" cy="63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4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第三方生态链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8857" y="1366761"/>
            <a:ext cx="837437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“我的是我的，你的也是我的。 ”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我不是“疯狂女友”，我是</a:t>
            </a:r>
            <a:r>
              <a:rPr kumimoji="1" lang="en-US" altLang="zh-CN" dirty="0"/>
              <a:t>React Native</a:t>
            </a:r>
            <a:r>
              <a:rPr kumimoji="1" lang="zh-CN" altLang="en-US" dirty="0"/>
              <a:t>！     </a:t>
            </a:r>
          </a:p>
          <a:p>
            <a:r>
              <a:rPr kumimoji="1" lang="zh-CN" altLang="en-US" dirty="0"/>
              <a:t>“城市列表”组件</a:t>
            </a:r>
            <a:r>
              <a:rPr kumimoji="1" lang="zh-CN" altLang="en-US" dirty="0" smtClean="0"/>
              <a:t>，使用</a:t>
            </a:r>
            <a:r>
              <a:rPr kumimoji="1" lang="en-US" altLang="zh-CN" dirty="0"/>
              <a:t>JSX</a:t>
            </a:r>
            <a:r>
              <a:rPr kumimoji="1" lang="zh-CN" altLang="en-US" dirty="0"/>
              <a:t>封装一个；觉得性能太低，</a:t>
            </a:r>
            <a:r>
              <a:rPr kumimoji="1" lang="en-US" altLang="zh-CN" dirty="0"/>
              <a:t>OK</a:t>
            </a:r>
            <a:r>
              <a:rPr kumimoji="1" lang="zh-CN" altLang="en-US" dirty="0" smtClean="0"/>
              <a:t>，封装一个原生组</a:t>
            </a:r>
            <a:r>
              <a:rPr kumimoji="1" lang="zh-CN" altLang="en-US" dirty="0"/>
              <a:t>件。         </a:t>
            </a:r>
          </a:p>
          <a:p>
            <a:r>
              <a:rPr kumimoji="1" lang="zh-CN" altLang="en-US" dirty="0"/>
              <a:t>这个</a:t>
            </a:r>
            <a:r>
              <a:rPr kumimoji="1" lang="en-US" altLang="zh-CN" dirty="0" err="1"/>
              <a:t>iOS</a:t>
            </a:r>
            <a:r>
              <a:rPr kumimoji="1" lang="zh-CN" altLang="en-US" dirty="0"/>
              <a:t>图表库不错，拿来用呗！ </a:t>
            </a:r>
            <a:r>
              <a:rPr kumimoji="1" lang="en-US" altLang="zh-CN" dirty="0"/>
              <a:t>=&gt; </a:t>
            </a:r>
            <a:r>
              <a:rPr kumimoji="1" lang="zh-CN" altLang="en-US" dirty="0"/>
              <a:t>完美！  </a:t>
            </a:r>
          </a:p>
          <a:p>
            <a:r>
              <a:rPr kumimoji="1" lang="zh-CN" altLang="en-US" dirty="0"/>
              <a:t>    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  <a:p>
            <a:r>
              <a:rPr kumimoji="1" lang="zh-CN" altLang="en-US" dirty="0"/>
              <a:t>这一切都是基于</a:t>
            </a:r>
            <a:r>
              <a:rPr kumimoji="1" lang="en-US" altLang="zh-CN" dirty="0"/>
              <a:t>React Native</a:t>
            </a:r>
            <a:r>
              <a:rPr kumimoji="1" lang="zh-CN" altLang="en-US" dirty="0"/>
              <a:t>提供的模块扩展方案。    </a:t>
            </a:r>
          </a:p>
          <a:p>
            <a:r>
              <a:rPr kumimoji="1" lang="zh-CN" altLang="en-US" dirty="0"/>
              <a:t>所以说：</a:t>
            </a:r>
            <a:r>
              <a:rPr kumimoji="1" lang="en-US" altLang="zh-CN" dirty="0" err="1"/>
              <a:t>iOS</a:t>
            </a:r>
            <a:r>
              <a:rPr kumimoji="1" lang="zh-CN" altLang="en-US" dirty="0"/>
              <a:t>第三方库 </a:t>
            </a:r>
            <a:r>
              <a:rPr kumimoji="1" lang="en-US" altLang="zh-CN" dirty="0"/>
              <a:t>+ </a:t>
            </a:r>
            <a:r>
              <a:rPr kumimoji="1" lang="zh-CN" altLang="en-US" dirty="0"/>
              <a:t>部分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库 ＝ </a:t>
            </a:r>
            <a:r>
              <a:rPr kumimoji="1" lang="en-US" altLang="zh-CN" dirty="0"/>
              <a:t>React Native </a:t>
            </a:r>
            <a:r>
              <a:rPr kumimoji="1" lang="zh-CN" altLang="en-US" dirty="0"/>
              <a:t>生态库 </a:t>
            </a:r>
            <a:endParaRPr kumimoji="1" lang="en-US" altLang="zh-CN" dirty="0" smtClean="0"/>
          </a:p>
          <a:p>
            <a:r>
              <a:rPr kumimoji="1" lang="zh-CN" altLang="en-US" dirty="0" smtClean="0"/>
              <a:t>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68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80391" y="2465158"/>
            <a:ext cx="5108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 smtClean="0"/>
              <a:t>NO2</a:t>
            </a:r>
            <a:r>
              <a:rPr kumimoji="1" lang="zh-CN" altLang="en-US" sz="4800" b="1" dirty="0" smtClean="0"/>
              <a:t>：性能</a:t>
            </a:r>
            <a:r>
              <a:rPr kumimoji="1" lang="en-US" altLang="zh-CN" sz="4800" b="1" dirty="0" smtClean="0"/>
              <a:t> &amp; </a:t>
            </a:r>
            <a:r>
              <a:rPr kumimoji="1" lang="zh-CN" altLang="en-US" sz="4800" b="1" dirty="0" smtClean="0"/>
              <a:t>体验</a:t>
            </a:r>
            <a:endParaRPr kumimoji="1" lang="zh-CN" altLang="en-US" sz="4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46639" y="5938762"/>
            <a:ext cx="34582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以下测试，都是基于相同的</a:t>
            </a:r>
            <a:r>
              <a:rPr kumimoji="1" lang="en-US" altLang="zh-CN" sz="1600" dirty="0"/>
              <a:t>case</a:t>
            </a:r>
            <a:r>
              <a:rPr kumimoji="1" lang="zh-CN" altLang="en-US" sz="1600" dirty="0"/>
              <a:t>。           </a:t>
            </a:r>
          </a:p>
          <a:p>
            <a:r>
              <a:rPr kumimoji="1" lang="zh-CN" altLang="en-US" sz="1600" dirty="0"/>
              <a:t>测试平台：模拟器，</a:t>
            </a:r>
            <a:r>
              <a:rPr kumimoji="1" lang="en-US" altLang="zh-CN" sz="1600" dirty="0"/>
              <a:t>iphone6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iOS8.4 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9497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内存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——Native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ios-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9144000" cy="50496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1429" y="6192762"/>
            <a:ext cx="915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原生应用启动后，占用内存是</a:t>
            </a:r>
            <a:r>
              <a:rPr kumimoji="1" lang="en-US" altLang="zh-CN" dirty="0"/>
              <a:t>20~25M</a:t>
            </a:r>
            <a:r>
              <a:rPr kumimoji="1" lang="zh-CN" altLang="en-US" dirty="0"/>
              <a:t>；峰值是</a:t>
            </a:r>
            <a:r>
              <a:rPr kumimoji="1" lang="en-US" altLang="zh-CN" dirty="0"/>
              <a:t>87.9M</a:t>
            </a:r>
            <a:r>
              <a:rPr kumimoji="1" lang="zh-CN" altLang="en-US" dirty="0"/>
              <a:t>，均值是</a:t>
            </a:r>
            <a:r>
              <a:rPr kumimoji="1" lang="en-US" altLang="zh-CN" dirty="0"/>
              <a:t>72M</a:t>
            </a:r>
            <a:r>
              <a:rPr kumimoji="1" lang="zh-CN" altLang="en-US" dirty="0"/>
              <a:t>；内存释放比较及时。</a:t>
            </a:r>
          </a:p>
        </p:txBody>
      </p:sp>
    </p:spTree>
    <p:extLst>
      <p:ext uri="{BB962C8B-B14F-4D97-AF65-F5344CB8AC3E}">
        <p14:creationId xmlns:p14="http://schemas.microsoft.com/office/powerpoint/2010/main" val="360514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   H5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React Native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Native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指什么？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534" y="2078337"/>
            <a:ext cx="874207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H5</a:t>
            </a:r>
            <a:r>
              <a:rPr kumimoji="1" lang="zh-CN" altLang="zh-TW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／</a:t>
            </a:r>
            <a:r>
              <a:rPr kumimoji="1" lang="en-US" altLang="zh-CN" sz="2400" b="1" dirty="0" err="1" smtClean="0">
                <a:solidFill>
                  <a:srgbClr val="558ED5"/>
                </a:solidFill>
              </a:rPr>
              <a:t>Hybird</a:t>
            </a:r>
            <a:r>
              <a:rPr kumimoji="1" lang="zh-CN" altLang="en-US" dirty="0" smtClean="0"/>
              <a:t>：</a:t>
            </a:r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JavaScript</a:t>
            </a:r>
            <a:r>
              <a:rPr kumimoji="1" lang="zh-TW" altLang="en-US" dirty="0" smtClean="0"/>
              <a:t>与</a:t>
            </a:r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CSS</a:t>
            </a:r>
            <a:r>
              <a:rPr kumimoji="1" lang="zh-TW" altLang="en-US" dirty="0" smtClean="0"/>
              <a:t>技术体系开发</a:t>
            </a:r>
            <a:r>
              <a:rPr kumimoji="1" lang="en-US" altLang="zh-TW" dirty="0" smtClean="0"/>
              <a:t>App</a:t>
            </a:r>
            <a:r>
              <a:rPr kumimoji="1" lang="zh-TW" altLang="en-US" dirty="0" smtClean="0"/>
              <a:t>内场景的核心工程技术</a:t>
            </a:r>
            <a:endParaRPr kumimoji="1" lang="en-US" altLang="zh-CN" dirty="0"/>
          </a:p>
          <a:p>
            <a:r>
              <a:rPr kumimoji="1" lang="en-US" altLang="zh-CN" sz="2400" b="1" dirty="0" smtClean="0">
                <a:solidFill>
                  <a:srgbClr val="558ED5"/>
                </a:solidFill>
              </a:rPr>
              <a:t>Native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iOS</a:t>
            </a:r>
            <a:r>
              <a:rPr kumimoji="1" lang="en-US" altLang="zh-CN" dirty="0" smtClean="0"/>
              <a:t>/Android ——</a:t>
            </a:r>
            <a:r>
              <a:rPr kumimoji="1" lang="zh-CN" altLang="en-US" dirty="0" smtClean="0"/>
              <a:t>原生应用（都懂得，不解释）。             </a:t>
            </a:r>
          </a:p>
          <a:p>
            <a:r>
              <a:rPr kumimoji="1" lang="en-US" altLang="zh-CN" sz="2400" b="1" dirty="0" smtClean="0">
                <a:solidFill>
                  <a:srgbClr val="558ED5"/>
                </a:solidFill>
              </a:rPr>
              <a:t>React Native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 React &amp; Native </a:t>
            </a:r>
            <a:r>
              <a:rPr kumimoji="1" lang="zh-CN" altLang="en-US" dirty="0" smtClean="0"/>
              <a:t>，应运而生！</a:t>
            </a:r>
            <a:endParaRPr kumimoji="1" lang="zh-CN" altLang="en-US" dirty="0"/>
          </a:p>
        </p:txBody>
      </p:sp>
      <p:pic>
        <p:nvPicPr>
          <p:cNvPr id="9" name="图片 2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4098756"/>
            <a:ext cx="2948713" cy="194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屏幕快照 2015-12-08 上午1.17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09" y="4825295"/>
            <a:ext cx="884765" cy="786893"/>
          </a:xfrm>
          <a:prstGeom prst="rect">
            <a:avLst/>
          </a:prstGeom>
        </p:spPr>
      </p:pic>
      <p:pic>
        <p:nvPicPr>
          <p:cNvPr id="11" name="图片 10" descr="H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95" y="4626427"/>
            <a:ext cx="1106714" cy="11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0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内存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——H5/</a:t>
            </a:r>
            <a:r>
              <a:rPr kumimoji="1" lang="en-US" altLang="zh-CN" sz="2400" dirty="0" err="1" smtClean="0">
                <a:latin typeface="微软雅黑"/>
                <a:ea typeface="微软雅黑"/>
                <a:cs typeface="微软雅黑"/>
              </a:rPr>
              <a:t>Hybird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1429" y="6120192"/>
            <a:ext cx="8324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Hybird</a:t>
            </a:r>
            <a:r>
              <a:rPr kumimoji="1" lang="en-US" altLang="zh-TW" dirty="0"/>
              <a:t> App</a:t>
            </a:r>
            <a:r>
              <a:rPr kumimoji="1" lang="zh-TW" altLang="en-US" dirty="0"/>
              <a:t>启动，占用内存</a:t>
            </a:r>
            <a:r>
              <a:rPr kumimoji="1" lang="en-US" altLang="zh-TW" dirty="0"/>
              <a:t>35~55M</a:t>
            </a:r>
            <a:r>
              <a:rPr kumimoji="1" lang="en-US" altLang="zh-TW" dirty="0" smtClean="0"/>
              <a:t>;</a:t>
            </a:r>
            <a:r>
              <a:rPr kumimoji="1" lang="zh-CN" altLang="en-US" dirty="0"/>
              <a:t>峰值在</a:t>
            </a:r>
            <a:r>
              <a:rPr kumimoji="1" lang="en-US" altLang="zh-CN" dirty="0"/>
              <a:t>137.9M</a:t>
            </a:r>
            <a:r>
              <a:rPr kumimoji="1" lang="zh-CN" altLang="en-US" dirty="0"/>
              <a:t>，因为整个应用在</a:t>
            </a:r>
            <a:r>
              <a:rPr kumimoji="1" lang="en-US" altLang="zh-CN" dirty="0" err="1"/>
              <a:t>WebView</a:t>
            </a:r>
            <a:r>
              <a:rPr kumimoji="1" lang="zh-CN" altLang="en-US" dirty="0"/>
              <a:t>中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内存释</a:t>
            </a:r>
            <a:r>
              <a:rPr kumimoji="1" lang="zh-CN" altLang="en-US" dirty="0"/>
              <a:t>放不明显，存在缓存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pic>
        <p:nvPicPr>
          <p:cNvPr id="6" name="图片 5" descr="hy-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49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0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内存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——React Native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1429" y="6120192"/>
            <a:ext cx="769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React Native App</a:t>
            </a:r>
            <a:r>
              <a:rPr kumimoji="1" lang="zh-TW" altLang="en-US" dirty="0"/>
              <a:t>启动占用内存</a:t>
            </a:r>
            <a:r>
              <a:rPr kumimoji="1" lang="en-US" altLang="zh-TW" dirty="0"/>
              <a:t>35</a:t>
            </a:r>
            <a:r>
              <a:rPr kumimoji="1" lang="zh-TW" altLang="en-US" dirty="0"/>
              <a:t>～</a:t>
            </a:r>
            <a:r>
              <a:rPr kumimoji="1" lang="en-US" altLang="zh-TW" dirty="0" smtClean="0"/>
              <a:t>60M;</a:t>
            </a:r>
            <a:r>
              <a:rPr kumimoji="1" lang="zh-CN" altLang="en-US" dirty="0"/>
              <a:t>峰值在</a:t>
            </a:r>
            <a:r>
              <a:rPr kumimoji="1" lang="en-US" altLang="zh-CN" dirty="0"/>
              <a:t>142M</a:t>
            </a:r>
            <a:r>
              <a:rPr kumimoji="1" lang="zh-CN" altLang="en-US" dirty="0"/>
              <a:t>，内存相对释放明显。 </a:t>
            </a:r>
            <a:r>
              <a:rPr kumimoji="1" lang="en-US" altLang="zh-TW" dirty="0" smtClean="0"/>
              <a:t> </a:t>
            </a:r>
            <a:endParaRPr kumimoji="1" lang="zh-CN" altLang="en-US" dirty="0"/>
          </a:p>
        </p:txBody>
      </p:sp>
      <p:pic>
        <p:nvPicPr>
          <p:cNvPr id="2" name="图片 1" descr="rn-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9144000" cy="50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4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9429" y="2032000"/>
            <a:ext cx="8014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总结：</a:t>
            </a:r>
            <a:r>
              <a:rPr kumimoji="1" lang="en-US" altLang="zh-CN" dirty="0"/>
              <a:t>React Native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Web View</a:t>
            </a:r>
            <a:r>
              <a:rPr kumimoji="1" lang="zh-CN" altLang="en-US" dirty="0"/>
              <a:t>在简单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上相差不大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二者</a:t>
            </a:r>
            <a:r>
              <a:rPr kumimoji="1" lang="zh-CN" altLang="en-US" dirty="0"/>
              <a:t>主要：内存消耗主要是在网页数据上。如果应用较大则会跑赢</a:t>
            </a:r>
            <a:r>
              <a:rPr kumimoji="1" lang="en-US" altLang="zh-CN" dirty="0" err="1"/>
              <a:t>WebView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因为会</a:t>
            </a:r>
            <a:r>
              <a:rPr kumimoji="1" lang="zh-CN" altLang="en-US" dirty="0"/>
              <a:t>有更多的原生组件来完成这些功能。</a:t>
            </a:r>
          </a:p>
        </p:txBody>
      </p:sp>
    </p:spTree>
    <p:extLst>
      <p:ext uri="{BB962C8B-B14F-4D97-AF65-F5344CB8AC3E}">
        <p14:creationId xmlns:p14="http://schemas.microsoft.com/office/powerpoint/2010/main" val="360514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CPU-Native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ios-cp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67405"/>
            <a:ext cx="9144000" cy="3663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5619" y="5261429"/>
            <a:ext cx="458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Native</a:t>
            </a:r>
            <a:r>
              <a:rPr kumimoji="1" lang="zh-CN" altLang="en-US" dirty="0"/>
              <a:t>应用程序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的情况，最高值在</a:t>
            </a:r>
            <a:r>
              <a:rPr kumimoji="1" lang="en-US" altLang="zh-CN" dirty="0"/>
              <a:t>41%</a:t>
            </a:r>
            <a:r>
              <a:rPr kumimoji="1" lang="zh-CN" altLang="en-US" dirty="0"/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60514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CPU-H5/</a:t>
            </a:r>
            <a:r>
              <a:rPr kumimoji="1" lang="en-US" altLang="zh-CN" sz="2400" dirty="0" err="1" smtClean="0">
                <a:latin typeface="微软雅黑"/>
                <a:ea typeface="微软雅黑"/>
                <a:cs typeface="微软雅黑"/>
              </a:rPr>
              <a:t>Hybird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619" y="5261429"/>
            <a:ext cx="302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Hybird</a:t>
            </a:r>
            <a:r>
              <a:rPr kumimoji="1" lang="en-US" altLang="zh-CN" dirty="0"/>
              <a:t> App</a:t>
            </a:r>
            <a:r>
              <a:rPr kumimoji="1" lang="zh-CN" altLang="en-US" dirty="0"/>
              <a:t>的最高值在</a:t>
            </a:r>
            <a:r>
              <a:rPr kumimoji="1" lang="en-US" altLang="zh-CN" dirty="0"/>
              <a:t>30%</a:t>
            </a:r>
            <a:r>
              <a:rPr kumimoji="1" lang="zh-CN" altLang="en-US" dirty="0"/>
              <a:t>。 </a:t>
            </a:r>
          </a:p>
        </p:txBody>
      </p:sp>
      <p:pic>
        <p:nvPicPr>
          <p:cNvPr id="6" name="图片 5" descr="hy-cp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510"/>
            <a:ext cx="9144000" cy="376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0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CPU-React Native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619" y="4904193"/>
            <a:ext cx="315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React Native</a:t>
            </a:r>
            <a:r>
              <a:rPr kumimoji="1" lang="zh-CN" altLang="en-US" dirty="0"/>
              <a:t>的最高值在</a:t>
            </a:r>
            <a:r>
              <a:rPr kumimoji="1" lang="en-US" altLang="zh-CN" dirty="0"/>
              <a:t>34</a:t>
            </a:r>
            <a:r>
              <a:rPr kumimoji="1" lang="en-US" altLang="zh-CN" dirty="0" smtClean="0"/>
              <a:t>%</a:t>
            </a:r>
            <a:r>
              <a:rPr kumimoji="1" lang="zh-CN" altLang="en-US" dirty="0" smtClean="0"/>
              <a:t>。 </a:t>
            </a:r>
            <a:endParaRPr kumimoji="1" lang="zh-CN" altLang="en-US" dirty="0"/>
          </a:p>
        </p:txBody>
      </p:sp>
      <p:pic>
        <p:nvPicPr>
          <p:cNvPr id="2" name="图片 1" descr="rn-cp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2004"/>
            <a:ext cx="9144000" cy="371819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5621" y="5412192"/>
            <a:ext cx="652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总结：</a:t>
            </a:r>
            <a:r>
              <a:rPr kumimoji="1" lang="en-US" altLang="zh-TW" dirty="0"/>
              <a:t>CPU</a:t>
            </a:r>
            <a:r>
              <a:rPr kumimoji="1" lang="zh-TW" altLang="en-US" dirty="0"/>
              <a:t>使用率大体相近，</a:t>
            </a:r>
            <a:r>
              <a:rPr kumimoji="1" lang="en-US" altLang="zh-TW" dirty="0"/>
              <a:t>React Native</a:t>
            </a:r>
            <a:r>
              <a:rPr kumimoji="1" lang="zh-TW" altLang="en-US" dirty="0"/>
              <a:t>的占用率低于</a:t>
            </a:r>
            <a:r>
              <a:rPr kumimoji="1" lang="en-US" altLang="zh-TW" dirty="0"/>
              <a:t>Native</a:t>
            </a:r>
            <a:r>
              <a:rPr kumimoji="1" lang="zh-TW" altLang="en-US" dirty="0"/>
              <a:t>。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36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动画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047" y="1669143"/>
            <a:ext cx="9010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TW" dirty="0"/>
              <a:t>React Native</a:t>
            </a:r>
            <a:r>
              <a:rPr kumimoji="1" lang="zh-TW" altLang="en-US" dirty="0"/>
              <a:t>提供了</a:t>
            </a:r>
            <a:r>
              <a:rPr kumimoji="1" lang="en-US" altLang="zh-TW" dirty="0"/>
              <a:t>Animated API</a:t>
            </a:r>
            <a:r>
              <a:rPr kumimoji="1" lang="zh-TW" altLang="en-US" dirty="0"/>
              <a:t>实现动画。基本</a:t>
            </a:r>
            <a:r>
              <a:rPr kumimoji="1" lang="en-US" altLang="zh-TW" dirty="0"/>
              <a:t>OK</a:t>
            </a:r>
            <a:r>
              <a:rPr kumimoji="1" lang="zh-TW" altLang="en-US" dirty="0"/>
              <a:t>。</a:t>
            </a:r>
            <a:r>
              <a:rPr kumimoji="1" lang="en-US" altLang="zh-TW" dirty="0"/>
              <a:t>React Native</a:t>
            </a:r>
            <a:r>
              <a:rPr kumimoji="1" lang="zh-TW" altLang="en-US" dirty="0"/>
              <a:t>不适合做游戏，</a:t>
            </a:r>
            <a:r>
              <a:rPr kumimoji="1" lang="zh-TW" altLang="en-US" dirty="0" smtClean="0"/>
              <a:t>尤其布局能力</a:t>
            </a:r>
            <a:r>
              <a:rPr kumimoji="1" lang="zh-CN" altLang="en-US" dirty="0" smtClean="0"/>
              <a:t>较弱。</a:t>
            </a:r>
            <a:r>
              <a:rPr kumimoji="1" lang="zh-TW" altLang="en-US" dirty="0" smtClean="0"/>
              <a:t>     </a:t>
            </a:r>
            <a:endParaRPr kumimoji="1" lang="zh-TW" altLang="en-US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/>
              <a:t>Native Animation</a:t>
            </a:r>
            <a:r>
              <a:rPr kumimoji="1" lang="zh-TW" altLang="en-US" dirty="0"/>
              <a:t>提供动画      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TW" dirty="0"/>
              <a:t>H5/</a:t>
            </a:r>
            <a:r>
              <a:rPr kumimoji="1" lang="en-US" altLang="zh-TW" dirty="0" err="1"/>
              <a:t>Hybird</a:t>
            </a:r>
            <a:r>
              <a:rPr kumimoji="1" lang="zh-TW" altLang="en-US" dirty="0"/>
              <a:t>：采用</a:t>
            </a:r>
            <a:r>
              <a:rPr kumimoji="1" lang="en-US" altLang="zh-TW" dirty="0" err="1"/>
              <a:t>js</a:t>
            </a:r>
            <a:r>
              <a:rPr kumimoji="1" lang="zh-TW" altLang="en-US" dirty="0"/>
              <a:t>动画能力     </a:t>
            </a:r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React </a:t>
            </a:r>
            <a:r>
              <a:rPr kumimoji="1" lang="en-US" altLang="zh-TW" dirty="0"/>
              <a:t>Native Animated API / </a:t>
            </a:r>
            <a:r>
              <a:rPr kumimoji="1" lang="zh-TW" altLang="en-US" dirty="0"/>
              <a:t>封装</a:t>
            </a:r>
            <a:r>
              <a:rPr kumimoji="1" lang="en-US" altLang="zh-TW" dirty="0"/>
              <a:t>Native</a:t>
            </a:r>
            <a:r>
              <a:rPr kumimoji="1" lang="zh-TW" altLang="en-US" dirty="0"/>
              <a:t>动画库 可以满足基本需求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14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安装包体积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3524" y="1161143"/>
            <a:ext cx="12544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Hybird</a:t>
            </a:r>
            <a:r>
              <a:rPr kumimoji="1" lang="en-US" altLang="zh-CN" dirty="0"/>
              <a:t> </a:t>
            </a:r>
            <a:r>
              <a:rPr kumimoji="1" lang="en-US" altLang="zh-CN" b="1" dirty="0"/>
              <a:t>App</a:t>
            </a:r>
            <a:endParaRPr kumimoji="1"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59619" y="1554665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fr-FR" altLang="zh-CN" dirty="0"/>
              <a:t>34(App</a:t>
            </a:r>
            <a:r>
              <a:rPr kumimoji="1" lang="zh-CN" altLang="fr-FR" dirty="0"/>
              <a:t>壳</a:t>
            </a:r>
            <a:r>
              <a:rPr kumimoji="1" lang="fr-FR" altLang="zh-CN" dirty="0"/>
              <a:t>) + 5(HTML) + 125(</a:t>
            </a:r>
            <a:r>
              <a:rPr kumimoji="1" lang="fr-FR" altLang="zh-CN" dirty="0" err="1"/>
              <a:t>Angular</a:t>
            </a:r>
            <a:r>
              <a:rPr kumimoji="1" lang="fr-FR" altLang="zh-CN" dirty="0"/>
              <a:t>) + 29(An-route) + 6(</a:t>
            </a:r>
            <a:r>
              <a:rPr kumimoji="1" lang="fr-FR" altLang="zh-CN" dirty="0" err="1"/>
              <a:t>min.js</a:t>
            </a:r>
            <a:r>
              <a:rPr kumimoji="1" lang="fr-FR" altLang="zh-CN" dirty="0"/>
              <a:t>) + 4(</a:t>
            </a:r>
            <a:r>
              <a:rPr kumimoji="1" lang="fr-FR" altLang="zh-CN" dirty="0" err="1"/>
              <a:t>min.css</a:t>
            </a:r>
            <a:r>
              <a:rPr kumimoji="1" lang="fr-FR" altLang="zh-CN" dirty="0"/>
              <a:t>)  = 203 KB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3524" y="1964302"/>
            <a:ext cx="12510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Native App</a:t>
            </a:r>
            <a:endParaRPr kumimoji="1"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93524" y="2850424"/>
            <a:ext cx="18399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React Native App</a:t>
            </a:r>
            <a:endParaRPr kumimoji="1"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59619" y="24004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83KB 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38680" y="3243946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da-DK" dirty="0"/>
              <a:t>不含</a:t>
            </a:r>
            <a:r>
              <a:rPr kumimoji="1" lang="da-DK" altLang="zh-CN" dirty="0" err="1"/>
              <a:t>bundle</a:t>
            </a:r>
            <a:r>
              <a:rPr kumimoji="1" lang="da-DK" altLang="zh-CN" dirty="0"/>
              <a:t>: 843KB       </a:t>
            </a:r>
          </a:p>
          <a:p>
            <a:r>
              <a:rPr kumimoji="1" lang="zh-CN" altLang="da-DK" dirty="0"/>
              <a:t>含</a:t>
            </a:r>
            <a:r>
              <a:rPr kumimoji="1" lang="da-DK" altLang="zh-CN" dirty="0" err="1"/>
              <a:t>bundle</a:t>
            </a:r>
            <a:r>
              <a:rPr kumimoji="1" lang="da-DK" altLang="zh-CN" dirty="0"/>
              <a:t>: 995KB 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93525" y="4438952"/>
            <a:ext cx="895047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React Native</a:t>
            </a:r>
            <a:r>
              <a:rPr kumimoji="1" lang="zh-CN" altLang="en-US" dirty="0" smtClean="0"/>
              <a:t>框架打包后：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843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不含</a:t>
            </a:r>
            <a:r>
              <a:rPr kumimoji="1" lang="en-US" altLang="zh-CN" dirty="0"/>
              <a:t>bundle) - 32(</a:t>
            </a:r>
            <a:r>
              <a:rPr kumimoji="1" lang="en-US" altLang="zh-CN" dirty="0" err="1"/>
              <a:t>Hybird_app</a:t>
            </a:r>
            <a:r>
              <a:rPr kumimoji="1" lang="zh-CN" altLang="en-US" dirty="0"/>
              <a:t>空壳，初识项目</a:t>
            </a:r>
            <a:r>
              <a:rPr kumimoji="1" lang="en-US" altLang="zh-CN" dirty="0"/>
              <a:t>) = 811KB    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sz="1600" dirty="0"/>
              <a:t>相比快速迭代和热更新，比</a:t>
            </a:r>
            <a:r>
              <a:rPr kumimoji="1" lang="en-US" altLang="zh-CN" sz="1600" dirty="0"/>
              <a:t>Native</a:t>
            </a:r>
            <a:r>
              <a:rPr kumimoji="1" lang="zh-CN" altLang="en-US" sz="1600" dirty="0"/>
              <a:t>多了</a:t>
            </a:r>
            <a:r>
              <a:rPr kumimoji="1" lang="en-US" altLang="zh-CN" sz="1600" dirty="0"/>
              <a:t>811KB</a:t>
            </a:r>
            <a:r>
              <a:rPr kumimoji="1" lang="zh-CN" altLang="en-US" sz="1600" dirty="0"/>
              <a:t>一点都不重要，可以将图片素材、</a:t>
            </a:r>
            <a:r>
              <a:rPr kumimoji="1" lang="zh-CN" altLang="en-US" sz="1600" dirty="0" smtClean="0"/>
              <a:t>静态资源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线上</a:t>
            </a:r>
            <a:r>
              <a:rPr kumimoji="1" lang="zh-CN" altLang="en-US" sz="1600" dirty="0"/>
              <a:t>更新缓存起来即可减少很多体积。   </a:t>
            </a:r>
          </a:p>
          <a:p>
            <a:r>
              <a:rPr kumimoji="1" lang="zh-CN" altLang="en-US" sz="1600" dirty="0"/>
              <a:t>总结：牺牲一点体积，换更大的灵活性</a:t>
            </a:r>
            <a:r>
              <a:rPr kumimoji="1" lang="zh-CN" altLang="en-US" sz="1600" dirty="0" smtClean="0"/>
              <a:t>！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世界上哪有那么</a:t>
            </a:r>
            <a:r>
              <a:rPr kumimoji="1" lang="zh-CN" altLang="en-US" sz="1600" dirty="0"/>
              <a:t>美的事，除非丑，就会想得美，</a:t>
            </a:r>
            <a:r>
              <a:rPr kumimoji="1" lang="en-US" altLang="zh-CN" sz="1600" dirty="0"/>
              <a:t>:) </a:t>
            </a:r>
            <a:r>
              <a:rPr kumimoji="1" lang="zh-CN" altLang="en-US" sz="1600" dirty="0" smtClean="0"/>
              <a:t> 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4997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Big </a:t>
            </a:r>
            <a:r>
              <a:rPr kumimoji="1" lang="en-US" altLang="zh-CN" sz="2400" dirty="0" err="1">
                <a:latin typeface="微软雅黑"/>
                <a:ea typeface="微软雅黑"/>
                <a:cs typeface="微软雅黑"/>
              </a:rPr>
              <a:t>ListView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 &amp; Scroll 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性能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43" y="1717525"/>
            <a:ext cx="6160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循环列表项</a:t>
            </a:r>
            <a:r>
              <a:rPr kumimoji="1" lang="en-US" altLang="zh-CN" dirty="0"/>
              <a:t>500</a:t>
            </a:r>
            <a:r>
              <a:rPr kumimoji="1" lang="zh-CN" altLang="en-US" dirty="0"/>
              <a:t>次</a:t>
            </a:r>
            <a:r>
              <a:rPr kumimoji="1" lang="en-US" altLang="zh-CN" dirty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H5</a:t>
            </a:r>
            <a:r>
              <a:rPr kumimoji="1" lang="zh-CN" altLang="en-US" dirty="0"/>
              <a:t>页面惨不忍睹    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React Native</a:t>
            </a:r>
            <a:r>
              <a:rPr kumimoji="1" lang="zh-CN" altLang="en-US" dirty="0"/>
              <a:t>还可以接受 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Native </a:t>
            </a:r>
            <a:r>
              <a:rPr kumimoji="1" lang="zh-CN" altLang="en-US" dirty="0"/>
              <a:t>采用</a:t>
            </a:r>
            <a:r>
              <a:rPr kumimoji="1" lang="en-US" altLang="zh-CN" smtClean="0"/>
              <a:t>UITableView</a:t>
            </a:r>
            <a:r>
              <a:rPr kumimoji="1" lang="zh-CN" altLang="en-US" dirty="0"/>
              <a:t>更高效，因为不渲染视图外部分。</a:t>
            </a:r>
          </a:p>
        </p:txBody>
      </p:sp>
    </p:spTree>
    <p:extLst>
      <p:ext uri="{BB962C8B-B14F-4D97-AF65-F5344CB8AC3E}">
        <p14:creationId xmlns:p14="http://schemas.microsoft.com/office/powerpoint/2010/main" val="254997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 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真机体验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523" y="1330475"/>
            <a:ext cx="65677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机型：</a:t>
            </a:r>
            <a:r>
              <a:rPr kumimoji="1" lang="en-US" altLang="zh-TW" dirty="0"/>
              <a:t>iphone4s</a:t>
            </a:r>
            <a:r>
              <a:rPr kumimoji="1" lang="zh-TW" altLang="en-US" dirty="0"/>
              <a:t>，</a:t>
            </a:r>
            <a:r>
              <a:rPr kumimoji="1" lang="en-US" altLang="zh-TW" dirty="0"/>
              <a:t>iOS7 </a:t>
            </a:r>
            <a:r>
              <a:rPr kumimoji="1" lang="zh-CN" altLang="en-US" dirty="0" smtClean="0"/>
              <a:t>；用最差的机型跑最美的东西</a:t>
            </a:r>
            <a:r>
              <a:rPr kumimoji="1" lang="en-US" altLang="zh-TW" dirty="0" smtClean="0"/>
              <a:t>      </a:t>
            </a:r>
          </a:p>
          <a:p>
            <a:r>
              <a:rPr kumimoji="1" lang="en-US" altLang="zh-TW" dirty="0" smtClean="0"/>
              <a:t>    </a:t>
            </a:r>
            <a:endParaRPr kumimoji="1" lang="en-US" altLang="zh-TW" dirty="0"/>
          </a:p>
          <a:p>
            <a:r>
              <a:rPr kumimoji="1" lang="en-US" altLang="zh-TW" dirty="0"/>
              <a:t>Native &gt; React Native &gt; </a:t>
            </a:r>
            <a:r>
              <a:rPr kumimoji="1" lang="en-US" altLang="zh-TW" dirty="0" err="1"/>
              <a:t>Hybird</a:t>
            </a:r>
            <a:r>
              <a:rPr kumimoji="1" lang="en-US" altLang="zh-TW" dirty="0"/>
              <a:t>        </a:t>
            </a:r>
          </a:p>
          <a:p>
            <a:r>
              <a:rPr kumimoji="1" lang="zh-TW" altLang="en-US" dirty="0"/>
              <a:t>如果非要给个数字的话，个人主观感受是： </a:t>
            </a:r>
            <a:endParaRPr kumimoji="1" lang="en-US" altLang="zh-TW" dirty="0" smtClean="0"/>
          </a:p>
          <a:p>
            <a:r>
              <a:rPr kumimoji="1" lang="zh-TW" altLang="en-US" dirty="0" smtClean="0"/>
              <a:t>     </a:t>
            </a:r>
            <a:endParaRPr kumimoji="1" lang="zh-TW" altLang="en-US" dirty="0"/>
          </a:p>
          <a:p>
            <a:r>
              <a:rPr kumimoji="1" lang="en-US" altLang="zh-TW" dirty="0"/>
              <a:t>Native</a:t>
            </a:r>
            <a:r>
              <a:rPr kumimoji="1" lang="zh-TW" altLang="en-US" dirty="0"/>
              <a:t>：      </a:t>
            </a:r>
            <a:r>
              <a:rPr kumimoji="1" lang="en-US" altLang="zh-TW" dirty="0"/>
              <a:t>95</a:t>
            </a:r>
            <a:r>
              <a:rPr kumimoji="1" lang="zh-TW" altLang="en-US" dirty="0"/>
              <a:t>％＋ 流畅度     </a:t>
            </a:r>
          </a:p>
          <a:p>
            <a:r>
              <a:rPr kumimoji="1" lang="en-US" altLang="zh-TW" dirty="0"/>
              <a:t>React Native: 85~90% </a:t>
            </a:r>
            <a:r>
              <a:rPr kumimoji="1" lang="zh-TW" altLang="en-US" dirty="0"/>
              <a:t>流畅度    </a:t>
            </a:r>
          </a:p>
          <a:p>
            <a:r>
              <a:rPr kumimoji="1" lang="en-US" altLang="zh-TW" dirty="0"/>
              <a:t>H5/</a:t>
            </a:r>
            <a:r>
              <a:rPr kumimoji="1" lang="en-US" altLang="zh-TW" dirty="0" err="1"/>
              <a:t>Hybird</a:t>
            </a:r>
            <a:r>
              <a:rPr kumimoji="1" lang="zh-TW" altLang="en-US" dirty="0"/>
              <a:t>：   </a:t>
            </a:r>
            <a:r>
              <a:rPr kumimoji="1" lang="en-US" altLang="zh-TW" dirty="0"/>
              <a:t>70%  </a:t>
            </a:r>
            <a:r>
              <a:rPr kumimoji="1" lang="zh-TW" altLang="en-US" dirty="0"/>
              <a:t>流畅度     </a:t>
            </a:r>
            <a:r>
              <a:rPr kumimoji="1" lang="en-US" altLang="zh-TW" dirty="0" smtClean="0"/>
              <a:t>     </a:t>
            </a:r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    </a:t>
            </a:r>
            <a:endParaRPr kumimoji="1" lang="zh-TW" altLang="en-US" dirty="0"/>
          </a:p>
          <a:p>
            <a:endParaRPr kumimoji="1" lang="zh-TW" altLang="en-US" dirty="0"/>
          </a:p>
          <a:p>
            <a:r>
              <a:rPr kumimoji="1" lang="zh-TW" altLang="en-US" dirty="0"/>
              <a:t>总结：</a:t>
            </a:r>
            <a:r>
              <a:rPr kumimoji="1" lang="en-US" altLang="zh-TW" dirty="0"/>
              <a:t>Native</a:t>
            </a:r>
            <a:r>
              <a:rPr kumimoji="1" lang="zh-TW" altLang="en-US" dirty="0"/>
              <a:t>／</a:t>
            </a:r>
            <a:r>
              <a:rPr kumimoji="1" lang="en-US" altLang="zh-TW" dirty="0"/>
              <a:t>React Native</a:t>
            </a:r>
            <a:r>
              <a:rPr kumimoji="1" lang="zh-TW" altLang="en-US" dirty="0"/>
              <a:t>的体验相对而言更流畅。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97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  React Native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的产生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235" y="1172384"/>
            <a:ext cx="8914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“</a:t>
            </a:r>
            <a:r>
              <a:rPr kumimoji="1" lang="zh-CN" altLang="en-US" dirty="0" smtClean="0"/>
              <a:t>鉴往知来</a:t>
            </a:r>
            <a:r>
              <a:rPr kumimoji="1" lang="en-US" altLang="zh-CN" dirty="0" smtClean="0"/>
              <a:t>”——</a:t>
            </a:r>
            <a:r>
              <a:rPr kumimoji="1" lang="zh-CN" altLang="en-US" dirty="0" smtClean="0"/>
              <a:t>从过去的教训中总结经验，从用户的角度开拓未来                  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“</a:t>
            </a:r>
            <a:r>
              <a:rPr kumimoji="1" lang="en-US" altLang="zh-CN" dirty="0" smtClean="0"/>
              <a:t>HTML5</a:t>
            </a:r>
            <a:r>
              <a:rPr kumimoji="1" lang="zh-CN" altLang="en-US" dirty="0" smtClean="0"/>
              <a:t>差强人意，与原生应用相比还是有些差距”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更高的追求！ 用户体验！              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“人才宝贵，快速迭代”</a:t>
            </a:r>
            <a:r>
              <a:rPr kumimoji="1" lang="en-US" altLang="zh-CN" dirty="0" smtClean="0"/>
              <a:t>——Web</a:t>
            </a:r>
            <a:r>
              <a:rPr kumimoji="1" lang="zh-CN" altLang="en-US" dirty="0" smtClean="0"/>
              <a:t>开发者相对较多，寻找平衡点          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“跨平台！跨平台！跨平台！”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单一技术栈       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“</a:t>
            </a:r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是世界上最好的语言”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工程学的范畴，没有最好，只有最适合 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6095" y="3568095"/>
            <a:ext cx="49442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HTML5  </a:t>
            </a:r>
            <a:r>
              <a:rPr kumimoji="1" lang="en-US" altLang="zh-TW" b="1" dirty="0" err="1" smtClean="0">
                <a:solidFill>
                  <a:srgbClr val="FF0000"/>
                </a:solidFill>
              </a:rPr>
              <a:t>vs</a:t>
            </a:r>
            <a:r>
              <a:rPr kumimoji="1" lang="en-US" altLang="zh-TW" b="1" dirty="0" smtClean="0"/>
              <a:t> React Native  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？</a:t>
            </a:r>
            <a:r>
              <a:rPr kumimoji="1" lang="en-US" altLang="zh-TW" b="1" dirty="0" smtClean="0"/>
              <a:t>HTML5 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：</a:t>
            </a:r>
            <a:r>
              <a:rPr kumimoji="1" lang="en-US" altLang="zh-TW" b="1" dirty="0" smtClean="0"/>
              <a:t>React Native   </a:t>
            </a:r>
          </a:p>
          <a:p>
            <a:r>
              <a:rPr kumimoji="1" lang="en-US" altLang="zh-TW" b="1" dirty="0" smtClean="0"/>
              <a:t>        </a:t>
            </a:r>
          </a:p>
          <a:p>
            <a:r>
              <a:rPr kumimoji="1" lang="zh-TW" altLang="en-US" dirty="0" smtClean="0">
                <a:latin typeface="+mn-ea"/>
                <a:cs typeface="微软雅黑"/>
              </a:rPr>
              <a:t>结论（</a:t>
            </a:r>
            <a:r>
              <a:rPr kumimoji="1" lang="en-US" altLang="zh-TW" dirty="0" smtClean="0">
                <a:latin typeface="+mn-ea"/>
                <a:cs typeface="微软雅黑"/>
              </a:rPr>
              <a:t>React Native</a:t>
            </a:r>
            <a:r>
              <a:rPr kumimoji="1" lang="zh-TW" altLang="en-US" dirty="0" smtClean="0">
                <a:latin typeface="+mn-ea"/>
                <a:cs typeface="微软雅黑"/>
              </a:rPr>
              <a:t>）：     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+mn-ea"/>
                <a:cs typeface="微软雅黑"/>
              </a:rPr>
              <a:t>原生应用的用户体验     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+mn-ea"/>
                <a:cs typeface="微软雅黑"/>
              </a:rPr>
              <a:t>跨平台特性  </a:t>
            </a:r>
            <a:r>
              <a:rPr kumimoji="1" lang="en-US" altLang="zh-TW" dirty="0" smtClean="0">
                <a:latin typeface="+mn-ea"/>
                <a:cs typeface="微软雅黑"/>
              </a:rPr>
              <a:t>&amp; </a:t>
            </a:r>
            <a:r>
              <a:rPr kumimoji="1" lang="zh-CN" altLang="en-US" dirty="0" smtClean="0">
                <a:latin typeface="+mn-ea"/>
                <a:cs typeface="微软雅黑"/>
              </a:rPr>
              <a:t>热更新</a:t>
            </a:r>
            <a:r>
              <a:rPr kumimoji="1" lang="zh-TW" altLang="en-US" dirty="0" smtClean="0">
                <a:latin typeface="+mn-ea"/>
                <a:cs typeface="微软雅黑"/>
              </a:rPr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+mn-ea"/>
                <a:cs typeface="微软雅黑"/>
              </a:rPr>
              <a:t>开发人员单一技术栈    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+mn-ea"/>
                <a:cs typeface="微软雅黑"/>
              </a:rPr>
              <a:t>上手快，入门容易    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+mn-ea"/>
                <a:cs typeface="微软雅黑"/>
              </a:rPr>
              <a:t>社区繁荣 </a:t>
            </a:r>
            <a:endParaRPr kumimoji="1" lang="zh-CN" altLang="en-US" dirty="0">
              <a:latin typeface="+mn-ea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58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80391" y="2465158"/>
            <a:ext cx="5108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 smtClean="0"/>
              <a:t>NO3</a:t>
            </a:r>
            <a:r>
              <a:rPr kumimoji="1" lang="zh-CN" altLang="en-US" sz="4800" b="1" dirty="0" smtClean="0"/>
              <a:t>：更新</a:t>
            </a:r>
            <a:r>
              <a:rPr kumimoji="1" lang="en-US" altLang="zh-CN" sz="4800" b="1" dirty="0" smtClean="0"/>
              <a:t> &amp; </a:t>
            </a:r>
            <a:r>
              <a:rPr kumimoji="1" lang="zh-CN" altLang="en-US" sz="4800" b="1" dirty="0" smtClean="0"/>
              <a:t>维护</a:t>
            </a:r>
            <a:endParaRPr kumimoji="1"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9119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更新能力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7714" y="2189238"/>
            <a:ext cx="8829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H5/</a:t>
            </a:r>
            <a:r>
              <a:rPr kumimoji="1" lang="en-US" altLang="zh-CN" dirty="0" err="1"/>
              <a:t>Hybird</a:t>
            </a:r>
            <a:r>
              <a:rPr kumimoji="1" lang="zh-CN" altLang="en-US" dirty="0"/>
              <a:t>： 随时更新，适合做营销页面，目前携程一些</a:t>
            </a:r>
            <a:r>
              <a:rPr kumimoji="1" lang="en-US" altLang="zh-CN" dirty="0"/>
              <a:t>BU</a:t>
            </a:r>
            <a:r>
              <a:rPr kumimoji="1" lang="zh-CN" altLang="en-US" dirty="0"/>
              <a:t>全部都是</a:t>
            </a:r>
            <a:r>
              <a:rPr kumimoji="1" lang="en-US" altLang="zh-CN" dirty="0"/>
              <a:t>H5</a:t>
            </a:r>
            <a:r>
              <a:rPr kumimoji="1" lang="zh-CN" altLang="en-US" dirty="0"/>
              <a:t>页面</a:t>
            </a:r>
            <a:r>
              <a:rPr kumimoji="1" lang="zh-CN" altLang="en-US" dirty="0" smtClean="0"/>
              <a:t>；但</a:t>
            </a:r>
            <a:r>
              <a:rPr kumimoji="1" lang="zh-CN" altLang="en-US" dirty="0"/>
              <a:t>是重要的部分还是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。      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React Native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React Native</a:t>
            </a:r>
            <a:r>
              <a:rPr kumimoji="1" lang="zh-CN" altLang="en-US" dirty="0"/>
              <a:t>部分可以热更新，</a:t>
            </a:r>
            <a:r>
              <a:rPr kumimoji="1" lang="en-US" altLang="zh-CN" dirty="0"/>
              <a:t>bug</a:t>
            </a:r>
            <a:r>
              <a:rPr kumimoji="1" lang="zh-CN" altLang="en-US" dirty="0"/>
              <a:t>及时修复。             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Native</a:t>
            </a:r>
            <a:r>
              <a:rPr kumimoji="1" lang="zh-CN" altLang="en-US" dirty="0"/>
              <a:t>：随版本更新，尤其</a:t>
            </a:r>
            <a:r>
              <a:rPr kumimoji="1" lang="en-US" altLang="zh-CN" dirty="0" err="1"/>
              <a:t>iOS</a:t>
            </a:r>
            <a:r>
              <a:rPr kumimoji="1" lang="zh-CN" altLang="en-US" dirty="0"/>
              <a:t>审核严格，需要测试过关，否则影响用户。 </a:t>
            </a:r>
          </a:p>
        </p:txBody>
      </p:sp>
    </p:spTree>
    <p:extLst>
      <p:ext uri="{BB962C8B-B14F-4D97-AF65-F5344CB8AC3E}">
        <p14:creationId xmlns:p14="http://schemas.microsoft.com/office/powerpoint/2010/main" val="254997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维护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成本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4001" y="1911048"/>
            <a:ext cx="889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H5/</a:t>
            </a:r>
            <a:r>
              <a:rPr kumimoji="1" lang="en-US" altLang="zh-CN" dirty="0" err="1"/>
              <a:t>Hybird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代码 ＋ </a:t>
            </a:r>
            <a:r>
              <a:rPr kumimoji="1" lang="en-US" altLang="zh-CN" dirty="0" err="1"/>
              <a:t>iOS</a:t>
            </a:r>
            <a:r>
              <a:rPr kumimoji="1" lang="en-US" altLang="zh-CN" dirty="0"/>
              <a:t>/Android</a:t>
            </a:r>
            <a:r>
              <a:rPr kumimoji="1" lang="zh-CN" altLang="en-US" dirty="0"/>
              <a:t>平台支持   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React Native</a:t>
            </a:r>
            <a:r>
              <a:rPr kumimoji="1" lang="zh-CN" altLang="en-US" dirty="0"/>
              <a:t>：可以一个开发团队 ＋ </a:t>
            </a:r>
            <a:r>
              <a:rPr kumimoji="1" lang="en-US" altLang="zh-CN" dirty="0" err="1"/>
              <a:t>iOS</a:t>
            </a:r>
            <a:r>
              <a:rPr kumimoji="1" lang="en-US" altLang="zh-CN" dirty="0"/>
              <a:t>/Android</a:t>
            </a:r>
            <a:r>
              <a:rPr kumimoji="1" lang="zh-CN" altLang="en-US" dirty="0"/>
              <a:t>工程师；业务组件颗粒度小，不用把握全局即可修改业务代码。           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Native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iOS</a:t>
            </a:r>
            <a:r>
              <a:rPr kumimoji="1" lang="en-US" altLang="zh-CN" dirty="0"/>
              <a:t>/Android</a:t>
            </a:r>
            <a:r>
              <a:rPr kumimoji="1" lang="zh-CN" altLang="en-US" dirty="0"/>
              <a:t>开发周期长，两个开发团队。     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总结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React Native </a:t>
            </a:r>
            <a:r>
              <a:rPr kumimoji="1" lang="zh-CN" altLang="en-US" dirty="0"/>
              <a:t>统一了开发人员技术栈，代码维护相对容易。 </a:t>
            </a:r>
          </a:p>
        </p:txBody>
      </p:sp>
    </p:spTree>
    <p:extLst>
      <p:ext uri="{BB962C8B-B14F-4D97-AF65-F5344CB8AC3E}">
        <p14:creationId xmlns:p14="http://schemas.microsoft.com/office/powerpoint/2010/main" val="360514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总结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048" y="1003906"/>
            <a:ext cx="93254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/>
              <a:t>开发</a:t>
            </a:r>
            <a:r>
              <a:rPr kumimoji="1" lang="zh-TW" altLang="en-US" dirty="0"/>
              <a:t>方式   </a:t>
            </a:r>
            <a:endParaRPr kumimoji="1" lang="en-US" altLang="zh-TW" dirty="0" smtClean="0"/>
          </a:p>
          <a:p>
            <a:r>
              <a:rPr kumimoji="1" lang="zh-TW" altLang="en-US" sz="1600" dirty="0" smtClean="0"/>
              <a:t>（</a:t>
            </a:r>
            <a:r>
              <a:rPr kumimoji="1" lang="en-US" altLang="zh-TW" sz="1600" dirty="0"/>
              <a:t>1</a:t>
            </a:r>
            <a:r>
              <a:rPr kumimoji="1" lang="zh-TW" altLang="en-US" sz="1600" dirty="0"/>
              <a:t>）代码结构： </a:t>
            </a:r>
            <a:r>
              <a:rPr kumimoji="1" lang="en-US" altLang="zh-TW" sz="1600" dirty="0"/>
              <a:t>React Native</a:t>
            </a:r>
            <a:r>
              <a:rPr kumimoji="1" lang="zh-TW" altLang="en-US" sz="1600" dirty="0"/>
              <a:t>更为合理，组件化程度高                   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）</a:t>
            </a:r>
            <a:r>
              <a:rPr kumimoji="1" lang="en-US" altLang="zh-TW" sz="1600" dirty="0"/>
              <a:t>UI</a:t>
            </a:r>
            <a:r>
              <a:rPr kumimoji="1" lang="zh-TW" altLang="en-US" sz="1600" dirty="0"/>
              <a:t>布局：</a:t>
            </a:r>
            <a:r>
              <a:rPr kumimoji="1" lang="en-US" altLang="zh-TW" sz="1600" dirty="0"/>
              <a:t>Web</a:t>
            </a:r>
            <a:r>
              <a:rPr kumimoji="1" lang="zh-TW" altLang="en-US" sz="1600" dirty="0"/>
              <a:t>布局灵活度 </a:t>
            </a:r>
            <a:r>
              <a:rPr kumimoji="1" lang="en-US" altLang="zh-TW" sz="1600" dirty="0"/>
              <a:t>&gt; React Native &gt; Native                    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3</a:t>
            </a:r>
            <a:r>
              <a:rPr kumimoji="1" lang="zh-TW" altLang="en-US" sz="1600" dirty="0"/>
              <a:t>）</a:t>
            </a:r>
            <a:r>
              <a:rPr kumimoji="1" lang="en-US" altLang="zh-TW" sz="1600" dirty="0"/>
              <a:t>UI</a:t>
            </a:r>
            <a:r>
              <a:rPr kumimoji="1" lang="zh-TW" altLang="en-US" sz="1600" dirty="0"/>
              <a:t>截面图：</a:t>
            </a:r>
            <a:r>
              <a:rPr kumimoji="1" lang="en-US" altLang="zh-TW" sz="1600" dirty="0"/>
              <a:t>React Native</a:t>
            </a:r>
            <a:r>
              <a:rPr kumimoji="1" lang="zh-TW" altLang="en-US" sz="1600" dirty="0"/>
              <a:t>使用的是原生组件，                   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4</a:t>
            </a:r>
            <a:r>
              <a:rPr kumimoji="1" lang="zh-TW" altLang="en-US" sz="1600" dirty="0"/>
              <a:t>）路由／</a:t>
            </a:r>
            <a:r>
              <a:rPr kumimoji="1" lang="en-US" altLang="zh-TW" sz="1600" dirty="0"/>
              <a:t>Navigation</a:t>
            </a:r>
            <a:r>
              <a:rPr kumimoji="1" lang="zh-TW" altLang="en-US" sz="1600" dirty="0"/>
              <a:t>：</a:t>
            </a:r>
            <a:r>
              <a:rPr kumimoji="1" lang="en-US" altLang="zh-TW" sz="1600" dirty="0"/>
              <a:t>React Native &amp; Native</a:t>
            </a:r>
            <a:r>
              <a:rPr kumimoji="1" lang="zh-TW" altLang="en-US" sz="1600" dirty="0"/>
              <a:t>更胜一筹         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5</a:t>
            </a:r>
            <a:r>
              <a:rPr kumimoji="1" lang="zh-TW" altLang="en-US" sz="1600" dirty="0"/>
              <a:t>）第三方生态链：</a:t>
            </a:r>
            <a:r>
              <a:rPr kumimoji="1" lang="en-US" altLang="zh-TW" sz="1600" dirty="0"/>
              <a:t>Native modules + </a:t>
            </a:r>
            <a:r>
              <a:rPr kumimoji="1" lang="en-US" altLang="zh-TW" sz="1600" dirty="0" err="1"/>
              <a:t>js</a:t>
            </a:r>
            <a:r>
              <a:rPr kumimoji="1" lang="en-US" altLang="zh-TW" sz="1600" dirty="0"/>
              <a:t> modules = React Native modules  </a:t>
            </a:r>
            <a:r>
              <a:rPr kumimoji="1" lang="en-US" altLang="zh-TW" dirty="0"/>
              <a:t> </a:t>
            </a:r>
            <a:endParaRPr kumimoji="1" lang="en-US" altLang="zh-TW" dirty="0" smtClean="0"/>
          </a:p>
          <a:p>
            <a:r>
              <a:rPr kumimoji="1" lang="en-US" altLang="zh-TW" dirty="0" smtClean="0"/>
              <a:t>                 </a:t>
            </a:r>
          </a:p>
          <a:p>
            <a:r>
              <a:rPr kumimoji="1" lang="zh-CN" altLang="zh-TW" dirty="0" smtClean="0"/>
              <a:t>2</a:t>
            </a:r>
            <a:r>
              <a:rPr kumimoji="1" lang="en-US" altLang="zh-CN" dirty="0" smtClean="0"/>
              <a:t>.   </a:t>
            </a:r>
            <a:r>
              <a:rPr kumimoji="1" lang="zh-TW" altLang="en-US" dirty="0" smtClean="0"/>
              <a:t>性能 </a:t>
            </a:r>
            <a:r>
              <a:rPr kumimoji="1" lang="en-US" altLang="zh-TW" dirty="0"/>
              <a:t>&amp; </a:t>
            </a:r>
            <a:r>
              <a:rPr kumimoji="1" lang="zh-TW" altLang="en-US" dirty="0"/>
              <a:t>体验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1</a:t>
            </a:r>
            <a:r>
              <a:rPr kumimoji="1" lang="zh-TW" altLang="en-US" sz="1600" dirty="0"/>
              <a:t>）内存：</a:t>
            </a:r>
            <a:r>
              <a:rPr kumimoji="1" lang="en-US" altLang="zh-TW" sz="1600" dirty="0"/>
              <a:t>Native</a:t>
            </a:r>
            <a:r>
              <a:rPr kumimoji="1" lang="zh-TW" altLang="en-US" sz="1600" dirty="0"/>
              <a:t>最少；因为</a:t>
            </a:r>
            <a:r>
              <a:rPr kumimoji="1" lang="en-US" altLang="zh-TW" sz="1600" dirty="0"/>
              <a:t>React Native</a:t>
            </a:r>
            <a:r>
              <a:rPr kumimoji="1" lang="zh-TW" altLang="en-US" sz="1600" dirty="0"/>
              <a:t>含有框架，所以相对较高，但是后期平稳后会优于</a:t>
            </a:r>
            <a:r>
              <a:rPr kumimoji="1" lang="en-US" altLang="zh-TW" sz="1600" dirty="0"/>
              <a:t>Native</a:t>
            </a:r>
            <a:r>
              <a:rPr kumimoji="1" lang="zh-TW" altLang="en-US" sz="1600" dirty="0"/>
              <a:t>。            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）</a:t>
            </a:r>
            <a:r>
              <a:rPr kumimoji="1" lang="en-US" altLang="zh-TW" sz="1600" dirty="0"/>
              <a:t>CPU</a:t>
            </a:r>
            <a:r>
              <a:rPr kumimoji="1" lang="zh-TW" altLang="en-US" sz="1600" dirty="0"/>
              <a:t>：</a:t>
            </a:r>
            <a:r>
              <a:rPr kumimoji="1" lang="en-US" altLang="zh-TW" sz="1600" dirty="0"/>
              <a:t>React Native</a:t>
            </a:r>
            <a:r>
              <a:rPr kumimoji="1" lang="zh-TW" altLang="en-US" sz="1600" dirty="0"/>
              <a:t>居中。            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3</a:t>
            </a:r>
            <a:r>
              <a:rPr kumimoji="1" lang="zh-TW" altLang="en-US" sz="1600" dirty="0"/>
              <a:t>）动画：</a:t>
            </a:r>
            <a:r>
              <a:rPr kumimoji="1" lang="en-US" altLang="zh-TW" sz="1600" dirty="0"/>
              <a:t>React Native</a:t>
            </a:r>
            <a:r>
              <a:rPr kumimoji="1" lang="zh-TW" altLang="en-US" sz="1600" dirty="0"/>
              <a:t>动画需求基本满足。             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4</a:t>
            </a:r>
            <a:r>
              <a:rPr kumimoji="1" lang="zh-TW" altLang="en-US" sz="1600" dirty="0"/>
              <a:t>）安装包体积：</a:t>
            </a:r>
            <a:r>
              <a:rPr kumimoji="1" lang="en-US" altLang="zh-TW" sz="1600" dirty="0"/>
              <a:t>React Native</a:t>
            </a:r>
            <a:r>
              <a:rPr kumimoji="1" lang="zh-TW" altLang="en-US" sz="1600" dirty="0"/>
              <a:t>框架打包后，</a:t>
            </a:r>
            <a:r>
              <a:rPr kumimoji="1" lang="en-US" altLang="zh-TW" sz="1600" dirty="0"/>
              <a:t>811KB</a:t>
            </a:r>
            <a:r>
              <a:rPr kumimoji="1" lang="zh-TW" altLang="en-US" sz="1600" dirty="0"/>
              <a:t>。相比热更新，可以忽略和考虑资源规划。        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5</a:t>
            </a:r>
            <a:r>
              <a:rPr kumimoji="1" lang="zh-TW" altLang="en-US" sz="1600" dirty="0"/>
              <a:t>）</a:t>
            </a:r>
            <a:r>
              <a:rPr kumimoji="1" lang="en-US" altLang="zh-TW" sz="1600" dirty="0"/>
              <a:t>Big </a:t>
            </a:r>
            <a:r>
              <a:rPr kumimoji="1" lang="en-US" altLang="zh-TW" sz="1600" dirty="0" err="1"/>
              <a:t>ListView</a:t>
            </a:r>
            <a:r>
              <a:rPr kumimoji="1" lang="en-US" altLang="zh-TW" sz="1600" dirty="0"/>
              <a:t>         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6</a:t>
            </a:r>
            <a:r>
              <a:rPr kumimoji="1" lang="zh-TW" altLang="en-US" sz="1600" dirty="0"/>
              <a:t>）真机体验：</a:t>
            </a:r>
            <a:r>
              <a:rPr kumimoji="1" lang="en-US" altLang="zh-TW" sz="1600" dirty="0"/>
              <a:t>Native &gt;= React Native &gt; H5/Hybrid   </a:t>
            </a:r>
            <a:r>
              <a:rPr kumimoji="1" lang="en-US" altLang="zh-TW" dirty="0"/>
              <a:t>  </a:t>
            </a:r>
            <a:endParaRPr kumimoji="1" lang="en-US" altLang="zh-TW" dirty="0" smtClean="0"/>
          </a:p>
          <a:p>
            <a:r>
              <a:rPr kumimoji="1" lang="en-US" altLang="zh-TW" dirty="0" smtClean="0"/>
              <a:t>           </a:t>
            </a:r>
          </a:p>
          <a:p>
            <a:r>
              <a:rPr kumimoji="1" lang="en-US" altLang="zh-TW" dirty="0" smtClean="0"/>
              <a:t>3.   </a:t>
            </a:r>
            <a:r>
              <a:rPr kumimoji="1" lang="zh-TW" altLang="en-US" dirty="0" smtClean="0"/>
              <a:t>更新 </a:t>
            </a:r>
            <a:r>
              <a:rPr kumimoji="1" lang="en-US" altLang="zh-TW" dirty="0"/>
              <a:t>&amp; </a:t>
            </a:r>
            <a:r>
              <a:rPr kumimoji="1" lang="zh-TW" altLang="en-US" dirty="0"/>
              <a:t>维护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1</a:t>
            </a:r>
            <a:r>
              <a:rPr kumimoji="1" lang="zh-TW" altLang="en-US" sz="1600" dirty="0"/>
              <a:t>）更新能力</a:t>
            </a:r>
            <a:r>
              <a:rPr kumimoji="1" lang="en-US" altLang="zh-TW" sz="1600" dirty="0"/>
              <a:t>: H5/</a:t>
            </a:r>
            <a:r>
              <a:rPr kumimoji="1" lang="en-US" altLang="zh-TW" sz="1600" dirty="0" err="1"/>
              <a:t>Hybird</a:t>
            </a:r>
            <a:r>
              <a:rPr kumimoji="1" lang="en-US" altLang="zh-TW" sz="1600" dirty="0"/>
              <a:t> &gt; React Native &gt; Native            </a:t>
            </a:r>
          </a:p>
          <a:p>
            <a:r>
              <a:rPr kumimoji="1" lang="zh-TW" altLang="en-US" sz="1600" dirty="0"/>
              <a:t>（</a:t>
            </a:r>
            <a:r>
              <a:rPr kumimoji="1" lang="en-US" altLang="zh-TW" sz="1600" dirty="0"/>
              <a:t>2</a:t>
            </a:r>
            <a:r>
              <a:rPr kumimoji="1" lang="zh-TW" altLang="en-US" sz="1600" dirty="0"/>
              <a:t>）维护成本</a:t>
            </a:r>
            <a:r>
              <a:rPr kumimoji="1" lang="en-US" altLang="zh-TW" sz="1600" dirty="0"/>
              <a:t>: H5/</a:t>
            </a:r>
            <a:r>
              <a:rPr kumimoji="1" lang="en-US" altLang="zh-TW" sz="1600" dirty="0" err="1"/>
              <a:t>Hybird</a:t>
            </a:r>
            <a:r>
              <a:rPr kumimoji="1" lang="en-US" altLang="zh-TW" sz="1600" dirty="0"/>
              <a:t> &lt;= React Native &lt; Native</a:t>
            </a:r>
            <a:r>
              <a:rPr kumimoji="1" lang="en-US" altLang="zh-TW" dirty="0"/>
              <a:t> 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20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pic>
        <p:nvPicPr>
          <p:cNvPr id="2" name="图片 1" descr="屏幕快照 2015-12-08 上午2.54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57" y="199940"/>
            <a:ext cx="5119450" cy="65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2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pic>
        <p:nvPicPr>
          <p:cNvPr id="5" name="图片 2" descr="Thank-yo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63864"/>
            <a:ext cx="6350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17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  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三款（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H5/RN/N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）豆搜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效果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iOSDou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8" y="1595151"/>
            <a:ext cx="3054733" cy="5287039"/>
          </a:xfrm>
          <a:prstGeom prst="rect">
            <a:avLst/>
          </a:prstGeom>
        </p:spPr>
      </p:pic>
      <p:pic>
        <p:nvPicPr>
          <p:cNvPr id="3" name="图片 2" descr="ReactDou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35" y="1594505"/>
            <a:ext cx="3430250" cy="5275590"/>
          </a:xfrm>
          <a:prstGeom prst="rect">
            <a:avLst/>
          </a:prstGeom>
        </p:spPr>
      </p:pic>
      <p:pic>
        <p:nvPicPr>
          <p:cNvPr id="6" name="图片 5" descr="hybirdapp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73" y="1595151"/>
            <a:ext cx="3061722" cy="52991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6095" y="1021391"/>
            <a:ext cx="839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是否分得清哪个是</a:t>
            </a:r>
            <a:r>
              <a:rPr kumimoji="1" lang="en-US" altLang="zh-CN" dirty="0" smtClean="0"/>
              <a:t>React Native</a:t>
            </a:r>
            <a:r>
              <a:rPr kumimoji="1" lang="zh-CN" altLang="en-US" dirty="0" smtClean="0"/>
              <a:t>开发？哪个是</a:t>
            </a:r>
            <a:r>
              <a:rPr kumimoji="1" lang="en-US" altLang="zh-CN" dirty="0" smtClean="0"/>
              <a:t>Native</a:t>
            </a:r>
            <a:r>
              <a:rPr kumimoji="1" lang="zh-CN" altLang="en-US" dirty="0" smtClean="0"/>
              <a:t>应用？你的第一感觉是什么？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  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实验工程方案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douso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1549400"/>
            <a:ext cx="4978400" cy="375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8190" y="603876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注：功能一致，组件使用保持一致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工程方案－</a:t>
            </a:r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H5&amp;RN&amp;N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0286" y="19352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90286" y="971025"/>
            <a:ext cx="6237605" cy="1969770"/>
          </a:xfrm>
          <a:prstGeom prst="rect">
            <a:avLst/>
          </a:prstGeom>
          <a:noFill/>
          <a:ln w="3175" cmpd="sng"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在</a:t>
            </a:r>
            <a:r>
              <a:rPr kumimoji="1" lang="en-US" altLang="zh-TW" dirty="0" smtClean="0">
                <a:latin typeface="微软雅黑"/>
                <a:ea typeface="微软雅黑"/>
                <a:cs typeface="微软雅黑"/>
              </a:rPr>
              <a:t>H5</a:t>
            </a:r>
            <a:r>
              <a:rPr kumimoji="1" lang="en-US" altLang="zh-TW" dirty="0"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TW" dirty="0" err="1">
                <a:latin typeface="微软雅黑"/>
                <a:ea typeface="微软雅黑"/>
                <a:cs typeface="微软雅黑"/>
              </a:rPr>
              <a:t>Hybird</a:t>
            </a:r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应用中，使用</a:t>
            </a:r>
            <a:r>
              <a:rPr kumimoji="1" lang="en-US" altLang="zh-TW" dirty="0" err="1">
                <a:latin typeface="微软雅黑"/>
                <a:ea typeface="微软雅黑"/>
                <a:cs typeface="微软雅黑"/>
              </a:rPr>
              <a:t>AngularJS</a:t>
            </a:r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开发单页</a:t>
            </a:r>
            <a:r>
              <a:rPr kumimoji="1" lang="en-US" altLang="zh-TW" dirty="0" err="1" smtClean="0">
                <a:latin typeface="微软雅黑"/>
                <a:ea typeface="微软雅黑"/>
                <a:cs typeface="微软雅黑"/>
              </a:rPr>
              <a:t>webApp</a:t>
            </a:r>
            <a:endParaRPr kumimoji="1" lang="en-US" altLang="zh-TW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将该</a:t>
            </a:r>
            <a:r>
              <a:rPr kumimoji="1" lang="en-US" altLang="zh-TW" dirty="0" err="1">
                <a:latin typeface="微软雅黑"/>
                <a:ea typeface="微软雅黑"/>
                <a:cs typeface="微软雅黑"/>
              </a:rPr>
              <a:t>WebApp</a:t>
            </a:r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内嵌入</a:t>
            </a: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到</a:t>
            </a:r>
            <a:r>
              <a:rPr kumimoji="1" lang="en-US" altLang="zh-TW" dirty="0" err="1" smtClean="0">
                <a:latin typeface="微软雅黑"/>
                <a:ea typeface="微软雅黑"/>
                <a:cs typeface="微软雅黑"/>
              </a:rPr>
              <a:t>iOS</a:t>
            </a:r>
            <a:r>
              <a:rPr kumimoji="1" lang="en-US" altLang="zh-TW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TW" dirty="0" err="1" smtClean="0">
                <a:latin typeface="微软雅黑"/>
                <a:ea typeface="微软雅黑"/>
                <a:cs typeface="微软雅黑"/>
              </a:rPr>
              <a:t>WebView</a:t>
            </a: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中</a:t>
            </a:r>
            <a:endParaRPr kumimoji="1" lang="en-US" altLang="zh-TW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在</a:t>
            </a:r>
            <a:r>
              <a:rPr kumimoji="1" lang="en-US" altLang="zh-TW" dirty="0" err="1" smtClean="0">
                <a:latin typeface="微软雅黑"/>
                <a:ea typeface="微软雅黑"/>
                <a:cs typeface="微软雅黑"/>
              </a:rPr>
              <a:t>iOS</a:t>
            </a:r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代码中</a:t>
            </a: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，使用</a:t>
            </a:r>
            <a:r>
              <a:rPr kumimoji="1" lang="en-US" altLang="zh-TW" dirty="0">
                <a:latin typeface="微软雅黑"/>
                <a:ea typeface="微软雅黑"/>
                <a:cs typeface="微软雅黑"/>
              </a:rPr>
              <a:t>Navigation</a:t>
            </a:r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稍微控</a:t>
            </a: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制下跳转 </a:t>
            </a:r>
            <a:endParaRPr kumimoji="1" lang="en-US" altLang="zh-TW" dirty="0" smtClean="0">
              <a:latin typeface="微软雅黑"/>
              <a:ea typeface="微软雅黑"/>
              <a:cs typeface="微软雅黑"/>
            </a:endParaRPr>
          </a:p>
          <a:p>
            <a:endParaRPr kumimoji="1" lang="en-US" altLang="zh-TW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pl-PL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WebApp</a:t>
            </a:r>
            <a:r>
              <a:rPr kumimoji="1" lang="zh-CN" altLang="pl-P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地址：</a:t>
            </a:r>
            <a:r>
              <a:rPr kumimoji="1" lang="pl-PL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  <a:hlinkClick r:id="rId4"/>
              </a:rPr>
              <a:t>http://vczero.github.io/search/html/</a:t>
            </a:r>
            <a:r>
              <a:rPr kumimoji="1" lang="pl-PL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  <a:hlinkClick r:id="rId4"/>
              </a:rPr>
              <a:t>index.html</a:t>
            </a:r>
            <a:r>
              <a:rPr kumimoji="1" lang="pl-PL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endParaRPr kumimoji="1" lang="pl-PL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pl-PL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WebApp</a:t>
            </a:r>
            <a:r>
              <a:rPr kumimoji="1" lang="zh-CN" altLang="pl-P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项目地址：</a:t>
            </a:r>
            <a:r>
              <a:rPr kumimoji="1" lang="pl-PL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  <a:hlinkClick r:id="rId5"/>
              </a:rPr>
              <a:t>https://github.com/vczero/</a:t>
            </a:r>
            <a:r>
              <a:rPr kumimoji="1" lang="pl-PL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  <a:hlinkClick r:id="rId5"/>
              </a:rPr>
              <a:t>search</a:t>
            </a:r>
            <a:endParaRPr kumimoji="1" lang="zh-CN" altLang="pl-PL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pl-PL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H5</a:t>
            </a:r>
            <a:r>
              <a:rPr kumimoji="1" lang="zh-CN" altLang="pl-PL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项</a:t>
            </a:r>
            <a:r>
              <a:rPr kumimoji="1" lang="zh-CN" altLang="pl-P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目地址：</a:t>
            </a:r>
            <a:r>
              <a:rPr kumimoji="1" lang="pl-PL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  <a:hlinkClick r:id="rId6"/>
              </a:rPr>
              <a:t>https://github.com/vczero/</a:t>
            </a:r>
            <a:r>
              <a:rPr kumimoji="1" lang="pl-PL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  <a:hlinkClick r:id="rId6"/>
              </a:rPr>
              <a:t>search_Hybird</a:t>
            </a:r>
            <a:r>
              <a:rPr kumimoji="1" lang="pl-PL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pl-PL" altLang="zh-CN" dirty="0" smtClean="0">
                <a:latin typeface="微软雅黑"/>
                <a:ea typeface="微软雅黑"/>
                <a:cs typeface="微软雅黑"/>
              </a:rPr>
              <a:t> 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287" y="3616476"/>
            <a:ext cx="5551714" cy="646331"/>
          </a:xfrm>
          <a:prstGeom prst="rect">
            <a:avLst/>
          </a:prstGeom>
          <a:noFill/>
          <a:ln w="3175" cmpd="sng"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在</a:t>
            </a:r>
            <a:r>
              <a:rPr kumimoji="1" lang="en-US" altLang="zh-TW" dirty="0">
                <a:latin typeface="微软雅黑"/>
                <a:ea typeface="微软雅黑"/>
                <a:cs typeface="微软雅黑"/>
              </a:rPr>
              <a:t>React Native</a:t>
            </a:r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中，封装必要的功能组件。</a:t>
            </a:r>
          </a:p>
          <a:p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项目地址：</a:t>
            </a:r>
            <a:r>
              <a:rPr kumimoji="1" lang="en-US" altLang="zh-TW" dirty="0">
                <a:latin typeface="微软雅黑"/>
                <a:ea typeface="微软雅黑"/>
                <a:cs typeface="微软雅黑"/>
                <a:hlinkClick r:id="rId7"/>
              </a:rPr>
              <a:t>https://github.com/vczero/React-Dou</a:t>
            </a: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。</a:t>
            </a:r>
            <a:endParaRPr kumimoji="1" lang="zh-TW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0286" y="5043714"/>
            <a:ext cx="5277519" cy="923330"/>
          </a:xfrm>
          <a:prstGeom prst="rect">
            <a:avLst/>
          </a:prstGeom>
          <a:noFill/>
          <a:ln w="3175" cmpd="sng"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使用</a:t>
            </a:r>
            <a:r>
              <a:rPr kumimoji="1" lang="en-US" altLang="zh-TW" dirty="0">
                <a:latin typeface="微软雅黑"/>
                <a:ea typeface="微软雅黑"/>
                <a:cs typeface="微软雅黑"/>
              </a:rPr>
              <a:t>React Native</a:t>
            </a:r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大致相同的组件开发</a:t>
            </a:r>
            <a:r>
              <a:rPr kumimoji="1" lang="en-US" altLang="zh-TW" dirty="0"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，</a:t>
            </a:r>
            <a:endParaRPr kumimoji="1" lang="en-US" altLang="zh-TW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TW" altLang="en-US" dirty="0" smtClean="0">
                <a:latin typeface="微软雅黑"/>
                <a:ea typeface="微软雅黑"/>
                <a:cs typeface="微软雅黑"/>
              </a:rPr>
              <a:t>不使用</a:t>
            </a:r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任何第三方库，代码布局。</a:t>
            </a:r>
          </a:p>
          <a:p>
            <a:r>
              <a:rPr kumimoji="1" lang="zh-TW" altLang="en-US" dirty="0">
                <a:latin typeface="微软雅黑"/>
                <a:ea typeface="微软雅黑"/>
                <a:cs typeface="微软雅黑"/>
              </a:rPr>
              <a:t>项目地址：</a:t>
            </a:r>
            <a:r>
              <a:rPr kumimoji="1" lang="en-US" altLang="zh-TW" dirty="0">
                <a:latin typeface="微软雅黑"/>
                <a:ea typeface="微软雅黑"/>
                <a:cs typeface="微软雅黑"/>
              </a:rPr>
              <a:t>https://</a:t>
            </a:r>
            <a:r>
              <a:rPr kumimoji="1" lang="en-US" altLang="zh-TW" dirty="0" err="1">
                <a:latin typeface="微软雅黑"/>
                <a:ea typeface="微软雅黑"/>
                <a:cs typeface="微软雅黑"/>
              </a:rPr>
              <a:t>github.com</a:t>
            </a:r>
            <a:r>
              <a:rPr kumimoji="1" lang="en-US" altLang="zh-TW" dirty="0"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TW" dirty="0" err="1">
                <a:latin typeface="微软雅黑"/>
                <a:ea typeface="微软雅黑"/>
                <a:cs typeface="微软雅黑"/>
              </a:rPr>
              <a:t>vczero</a:t>
            </a:r>
            <a:r>
              <a:rPr kumimoji="1" lang="en-US" altLang="zh-TW" dirty="0">
                <a:latin typeface="微软雅黑"/>
                <a:ea typeface="微软雅黑"/>
                <a:cs typeface="微软雅黑"/>
              </a:rPr>
              <a:t>/</a:t>
            </a:r>
            <a:r>
              <a:rPr kumimoji="1" lang="en-US" altLang="zh-TW" dirty="0" err="1">
                <a:latin typeface="微软雅黑"/>
                <a:ea typeface="微软雅黑"/>
                <a:cs typeface="微软雅黑"/>
              </a:rPr>
              <a:t>iOS</a:t>
            </a:r>
            <a:r>
              <a:rPr kumimoji="1" lang="en-US" altLang="zh-TW" dirty="0">
                <a:latin typeface="微软雅黑"/>
                <a:ea typeface="微软雅黑"/>
                <a:cs typeface="微软雅黑"/>
              </a:rPr>
              <a:t>-Dou 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9" name="图片 8" descr="rn-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71" y="2128759"/>
            <a:ext cx="2514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对比</a:t>
            </a:r>
            <a:r>
              <a:rPr kumimoji="1" lang="zh-CN" altLang="en-US" sz="2400" dirty="0">
                <a:latin typeface="微软雅黑"/>
                <a:ea typeface="微软雅黑"/>
                <a:cs typeface="微软雅黑"/>
              </a:rPr>
              <a:t>分析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80381" y="2834300"/>
            <a:ext cx="19174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（</a:t>
            </a:r>
            <a:r>
              <a:rPr kumimoji="1" lang="en-US" altLang="zh-TW" dirty="0"/>
              <a:t>1</a:t>
            </a:r>
            <a:r>
              <a:rPr kumimoji="1" lang="zh-TW" altLang="en-US" dirty="0"/>
              <a:t>）内存         </a:t>
            </a:r>
          </a:p>
          <a:p>
            <a:r>
              <a:rPr kumimoji="1" lang="zh-TW" altLang="en-US" dirty="0"/>
              <a:t>（</a:t>
            </a:r>
            <a:r>
              <a:rPr kumimoji="1" lang="en-US" altLang="zh-TW" dirty="0"/>
              <a:t>2</a:t>
            </a:r>
            <a:r>
              <a:rPr kumimoji="1" lang="zh-TW" altLang="en-US" dirty="0"/>
              <a:t>）</a:t>
            </a:r>
            <a:r>
              <a:rPr kumimoji="1" lang="en-US" altLang="zh-TW" dirty="0"/>
              <a:t>CPU        </a:t>
            </a:r>
          </a:p>
          <a:p>
            <a:r>
              <a:rPr kumimoji="1" lang="zh-TW" altLang="en-US" dirty="0"/>
              <a:t>（</a:t>
            </a:r>
            <a:r>
              <a:rPr kumimoji="1" lang="en-US" altLang="zh-TW" dirty="0"/>
              <a:t>3</a:t>
            </a:r>
            <a:r>
              <a:rPr kumimoji="1" lang="zh-TW" altLang="en-US" dirty="0"/>
              <a:t>）动画             </a:t>
            </a:r>
          </a:p>
          <a:p>
            <a:r>
              <a:rPr kumimoji="1" lang="zh-TW" altLang="en-US" dirty="0"/>
              <a:t>（</a:t>
            </a:r>
            <a:r>
              <a:rPr kumimoji="1" lang="en-US" altLang="zh-TW" dirty="0"/>
              <a:t>4</a:t>
            </a:r>
            <a:r>
              <a:rPr kumimoji="1" lang="zh-TW" altLang="en-US" dirty="0"/>
              <a:t>）安装包体积     </a:t>
            </a:r>
          </a:p>
          <a:p>
            <a:r>
              <a:rPr kumimoji="1" lang="zh-TW" altLang="en-US" dirty="0"/>
              <a:t>（</a:t>
            </a:r>
            <a:r>
              <a:rPr kumimoji="1" lang="en-US" altLang="zh-TW" dirty="0"/>
              <a:t>5</a:t>
            </a:r>
            <a:r>
              <a:rPr kumimoji="1" lang="zh-TW" altLang="en-US" dirty="0"/>
              <a:t>）</a:t>
            </a:r>
            <a:r>
              <a:rPr kumimoji="1" lang="en-US" altLang="zh-TW" dirty="0"/>
              <a:t>Big </a:t>
            </a:r>
            <a:r>
              <a:rPr kumimoji="1" lang="en-US" altLang="zh-TW" dirty="0" err="1"/>
              <a:t>ListView</a:t>
            </a:r>
            <a:r>
              <a:rPr kumimoji="1" lang="en-US" altLang="zh-TW" dirty="0"/>
              <a:t>         </a:t>
            </a:r>
          </a:p>
          <a:p>
            <a:r>
              <a:rPr kumimoji="1" lang="zh-TW" altLang="en-US" dirty="0"/>
              <a:t>（</a:t>
            </a:r>
            <a:r>
              <a:rPr kumimoji="1" lang="en-US" altLang="zh-TW" dirty="0"/>
              <a:t>6</a:t>
            </a:r>
            <a:r>
              <a:rPr kumimoji="1" lang="zh-TW" altLang="en-US" dirty="0"/>
              <a:t>）真机体验             </a:t>
            </a:r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62857" y="1121620"/>
            <a:ext cx="1523999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mpd="sng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chemeClr val="bg1"/>
                </a:solidFill>
              </a:rPr>
              <a:t>开发方式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2858" y="2834300"/>
            <a:ext cx="1523998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mpd="sng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性能</a:t>
            </a:r>
            <a:r>
              <a:rPr kumimoji="1" lang="en-US" altLang="zh-CN" dirty="0" smtClean="0">
                <a:solidFill>
                  <a:schemeClr val="bg1"/>
                </a:solidFill>
              </a:rPr>
              <a:t> &amp; </a:t>
            </a:r>
            <a:r>
              <a:rPr kumimoji="1" lang="zh-CN" altLang="en-US" dirty="0" smtClean="0">
                <a:solidFill>
                  <a:schemeClr val="bg1"/>
                </a:solidFill>
              </a:rPr>
              <a:t>体验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858" y="4655844"/>
            <a:ext cx="1523998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mpd="sng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更新</a:t>
            </a:r>
            <a:r>
              <a:rPr kumimoji="1" lang="en-US" altLang="zh-CN" dirty="0" smtClean="0">
                <a:solidFill>
                  <a:schemeClr val="bg1"/>
                </a:solidFill>
              </a:rPr>
              <a:t> &amp; </a:t>
            </a:r>
            <a:r>
              <a:rPr kumimoji="1" lang="zh-CN" altLang="en-US" dirty="0" smtClean="0">
                <a:solidFill>
                  <a:schemeClr val="bg1"/>
                </a:solidFill>
              </a:rPr>
              <a:t>维护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80381" y="1121620"/>
            <a:ext cx="246346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（</a:t>
            </a:r>
            <a:r>
              <a:rPr kumimoji="1" lang="en-US" altLang="zh-TW" dirty="0"/>
              <a:t>1</a:t>
            </a:r>
            <a:r>
              <a:rPr kumimoji="1" lang="zh-TW" altLang="en-US" dirty="0"/>
              <a:t>）代码结构                      </a:t>
            </a:r>
          </a:p>
          <a:p>
            <a:r>
              <a:rPr kumimoji="1" lang="zh-TW" altLang="en-US" dirty="0"/>
              <a:t>（</a:t>
            </a:r>
            <a:r>
              <a:rPr kumimoji="1" lang="en-US" altLang="zh-TW" dirty="0"/>
              <a:t>2</a:t>
            </a:r>
            <a:r>
              <a:rPr kumimoji="1" lang="zh-TW" altLang="en-US" dirty="0"/>
              <a:t>）</a:t>
            </a:r>
            <a:r>
              <a:rPr kumimoji="1" lang="en-US" altLang="zh-TW" dirty="0"/>
              <a:t>UI</a:t>
            </a:r>
            <a:r>
              <a:rPr kumimoji="1" lang="zh-TW" altLang="en-US" dirty="0"/>
              <a:t>布局              </a:t>
            </a:r>
          </a:p>
          <a:p>
            <a:r>
              <a:rPr kumimoji="1" lang="zh-TW" altLang="en-US" dirty="0"/>
              <a:t>（</a:t>
            </a:r>
            <a:r>
              <a:rPr kumimoji="1" lang="en-US" altLang="zh-TW" dirty="0"/>
              <a:t>3</a:t>
            </a:r>
            <a:r>
              <a:rPr kumimoji="1" lang="zh-TW" altLang="en-US" dirty="0"/>
              <a:t>）</a:t>
            </a:r>
            <a:r>
              <a:rPr kumimoji="1" lang="en-US" altLang="zh-TW" dirty="0"/>
              <a:t>UI</a:t>
            </a:r>
            <a:r>
              <a:rPr kumimoji="1" lang="zh-TW" altLang="en-US" dirty="0"/>
              <a:t>截面图                   </a:t>
            </a:r>
          </a:p>
          <a:p>
            <a:r>
              <a:rPr kumimoji="1" lang="zh-TW" altLang="en-US" dirty="0"/>
              <a:t>（</a:t>
            </a:r>
            <a:r>
              <a:rPr kumimoji="1" lang="en-US" altLang="zh-TW" dirty="0"/>
              <a:t>4</a:t>
            </a:r>
            <a:r>
              <a:rPr kumimoji="1" lang="zh-TW" altLang="en-US" dirty="0"/>
              <a:t>）路由／</a:t>
            </a:r>
            <a:r>
              <a:rPr kumimoji="1" lang="en-US" altLang="zh-TW" dirty="0"/>
              <a:t>Navigation     </a:t>
            </a:r>
          </a:p>
          <a:p>
            <a:r>
              <a:rPr kumimoji="1" lang="zh-TW" altLang="en-US" dirty="0"/>
              <a:t>（</a:t>
            </a:r>
            <a:r>
              <a:rPr kumimoji="1" lang="en-US" altLang="zh-TW" dirty="0"/>
              <a:t>5</a:t>
            </a:r>
            <a:r>
              <a:rPr kumimoji="1" lang="zh-TW" altLang="en-US" dirty="0"/>
              <a:t>）第三方生态链               </a:t>
            </a:r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80381" y="4865625"/>
            <a:ext cx="1686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（</a:t>
            </a:r>
            <a:r>
              <a:rPr kumimoji="1" lang="en-US" altLang="zh-TW" dirty="0"/>
              <a:t>1</a:t>
            </a:r>
            <a:r>
              <a:rPr kumimoji="1" lang="zh-TW" altLang="en-US" dirty="0"/>
              <a:t>）更新能力         </a:t>
            </a:r>
          </a:p>
          <a:p>
            <a:r>
              <a:rPr kumimoji="1" lang="zh-TW" altLang="en-US" dirty="0"/>
              <a:t>（</a:t>
            </a:r>
            <a:r>
              <a:rPr kumimoji="1" lang="en-US" altLang="zh-TW" dirty="0"/>
              <a:t>2</a:t>
            </a:r>
            <a:r>
              <a:rPr kumimoji="1" lang="zh-TW" altLang="en-US" dirty="0"/>
              <a:t>）维护成本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00486" y="2465158"/>
            <a:ext cx="4396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 smtClean="0"/>
              <a:t>NO1</a:t>
            </a:r>
            <a:r>
              <a:rPr kumimoji="1" lang="zh-CN" altLang="en-US" sz="4800" b="1" dirty="0" smtClean="0"/>
              <a:t>：开发方式</a:t>
            </a:r>
            <a:endParaRPr kumimoji="1"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51891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5-12-07 下午11.5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801"/>
            <a:ext cx="1371599" cy="59266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75654"/>
            <a:ext cx="5842000" cy="1085489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代码结构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 descr="w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943"/>
            <a:ext cx="8676010" cy="4720771"/>
          </a:xfrm>
          <a:prstGeom prst="rect">
            <a:avLst/>
          </a:prstGeom>
        </p:spPr>
      </p:pic>
      <p:pic>
        <p:nvPicPr>
          <p:cNvPr id="3" name="图片 2" descr="reactnat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79" y="818847"/>
            <a:ext cx="3226050" cy="6337627"/>
          </a:xfrm>
          <a:prstGeom prst="rect">
            <a:avLst/>
          </a:prstGeom>
        </p:spPr>
      </p:pic>
      <p:pic>
        <p:nvPicPr>
          <p:cNvPr id="6" name="图片 5" descr="io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88" y="823892"/>
            <a:ext cx="32385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1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1479</Words>
  <Application>Microsoft Macintosh PowerPoint</Application>
  <PresentationFormat>全屏显示(4:3)</PresentationFormat>
  <Paragraphs>236</Paragraphs>
  <Slides>35</Slides>
  <Notes>35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</vt:lpstr>
      <vt:lpstr>H5、React Native、Native应用对比分析 </vt:lpstr>
      <vt:lpstr>    H5、React Native、Native指什么？</vt:lpstr>
      <vt:lpstr>   React Native的产生</vt:lpstr>
      <vt:lpstr>   三款（H5/RN/N）豆搜App效果</vt:lpstr>
      <vt:lpstr>   实验工程方案</vt:lpstr>
      <vt:lpstr> 工程方案－H5&amp;RN&amp;N</vt:lpstr>
      <vt:lpstr> 对比分析 </vt:lpstr>
      <vt:lpstr>PowerPoint 演示文稿</vt:lpstr>
      <vt:lpstr>代码结构</vt:lpstr>
      <vt:lpstr>  </vt:lpstr>
      <vt:lpstr>UI布局</vt:lpstr>
      <vt:lpstr>PowerPoint 演示文稿</vt:lpstr>
      <vt:lpstr> UI截面图——H5/Hybird</vt:lpstr>
      <vt:lpstr> UI截面图——Native</vt:lpstr>
      <vt:lpstr>UI截面图——React Native</vt:lpstr>
      <vt:lpstr>路由／Navigation</vt:lpstr>
      <vt:lpstr>第三方生态链</vt:lpstr>
      <vt:lpstr>PowerPoint 演示文稿</vt:lpstr>
      <vt:lpstr>内存——Native</vt:lpstr>
      <vt:lpstr>内存——H5/Hybird</vt:lpstr>
      <vt:lpstr>内存——React Native</vt:lpstr>
      <vt:lpstr>PowerPoint 演示文稿</vt:lpstr>
      <vt:lpstr>CPU-Native</vt:lpstr>
      <vt:lpstr>CPU-H5/Hybird</vt:lpstr>
      <vt:lpstr>CPU-React Native</vt:lpstr>
      <vt:lpstr> 动画</vt:lpstr>
      <vt:lpstr>安装包体积</vt:lpstr>
      <vt:lpstr>Big ListView &amp; Scroll 性能</vt:lpstr>
      <vt:lpstr>  真机体验</vt:lpstr>
      <vt:lpstr>PowerPoint 演示文稿</vt:lpstr>
      <vt:lpstr>更新能力</vt:lpstr>
      <vt:lpstr> 维护成本</vt:lpstr>
      <vt:lpstr> 总结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H5、React Native、Native应用对比分析 </dc:title>
  <dc:creator>lihua wang</dc:creator>
  <cp:lastModifiedBy>lihua wang</cp:lastModifiedBy>
  <cp:revision>163</cp:revision>
  <dcterms:created xsi:type="dcterms:W3CDTF">2015-12-07T17:01:18Z</dcterms:created>
  <dcterms:modified xsi:type="dcterms:W3CDTF">2015-12-12T12:02:44Z</dcterms:modified>
</cp:coreProperties>
</file>